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62" r:id="rId4"/>
    <p:sldId id="301" r:id="rId5"/>
    <p:sldId id="276" r:id="rId6"/>
    <p:sldId id="302" r:id="rId7"/>
    <p:sldId id="290" r:id="rId8"/>
    <p:sldId id="292" r:id="rId9"/>
    <p:sldId id="296" r:id="rId10"/>
  </p:sldIdLst>
  <p:sldSz cx="12192000" cy="6858000"/>
  <p:notesSz cx="6858000" cy="9144000"/>
  <p:custShowLst>
    <p:custShow name="Technik" id="0">
      <p:sldLst>
        <p:sld r:id="rId2"/>
        <p:sld r:id="rId5"/>
        <p:sld r:id="rId6"/>
        <p:sld r:id="rId7"/>
        <p:sld r:id="rId8"/>
        <p:sld r:id="rId9"/>
        <p:sld r:id="rId10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995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85021" autoAdjust="0"/>
  </p:normalViewPr>
  <p:slideViewPr>
    <p:cSldViewPr snapToGrid="0">
      <p:cViewPr varScale="1">
        <p:scale>
          <a:sx n="72" d="100"/>
          <a:sy n="72" d="100"/>
        </p:scale>
        <p:origin x="1061" y="2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7" d="100"/>
          <a:sy n="117" d="100"/>
        </p:scale>
        <p:origin x="502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71C9D00-4829-42F5-8955-338575E61F7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/>
              <a:t>Zusammenfassung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3B06188-5E57-4D71-B41D-01754D5252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4F8CF-2767-4F72-A15F-109330AFD351}" type="datetimeFigureOut">
              <a:rPr lang="de-CH" smtClean="0"/>
              <a:t>24.11.2021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BCA468F-C424-4ECD-8BB9-1E2C161DDCB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13B30D-5AFC-4368-A1C3-CA28A9E3B7F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1D4B7-E52D-4775-B139-EA1B0E1AAFE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43573889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/>
              <a:t>Zusammenfassung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C2F4E-880F-45AB-9AEE-37846588E6B8}" type="datetimeFigureOut">
              <a:rPr lang="de-CH" smtClean="0"/>
              <a:t>24.11.2021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6B875-811F-4827-B8C6-C5C8D25F9CC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095910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Zusammenfassung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06B875-811F-4827-B8C6-C5C8D25F9CCB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05380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CH" dirty="0"/>
              <a:t>Folgende Faktoren beeinflussen die </a:t>
            </a:r>
            <a:r>
              <a:rPr lang="de-CH" b="1" dirty="0"/>
              <a:t>Reichweite</a:t>
            </a:r>
            <a:r>
              <a:rPr lang="de-CH" dirty="0"/>
              <a:t> eines E-Bikes:</a:t>
            </a:r>
          </a:p>
          <a:p>
            <a:pPr lvl="0"/>
            <a:endParaRPr lang="de-CH" dirty="0"/>
          </a:p>
          <a:p>
            <a:pPr lvl="0"/>
            <a:r>
              <a:rPr lang="de-CH" i="1" dirty="0"/>
              <a:t>Gewicht</a:t>
            </a:r>
          </a:p>
          <a:p>
            <a:pPr lvl="0"/>
            <a:r>
              <a:rPr lang="de-CH" i="1" dirty="0"/>
              <a:t>Motor</a:t>
            </a:r>
          </a:p>
          <a:p>
            <a:pPr lvl="0"/>
            <a:r>
              <a:rPr lang="de-CH" i="1" dirty="0"/>
              <a:t>Akku</a:t>
            </a:r>
          </a:p>
          <a:p>
            <a:pPr lvl="0"/>
            <a:r>
              <a:rPr lang="de-CH" i="1" dirty="0"/>
              <a:t>Reifendruck</a:t>
            </a:r>
          </a:p>
          <a:p>
            <a:pPr lvl="0"/>
            <a:r>
              <a:rPr lang="de-CH" i="1" dirty="0"/>
              <a:t>Schalten</a:t>
            </a:r>
          </a:p>
          <a:p>
            <a:pPr lvl="0"/>
            <a:r>
              <a:rPr lang="de-CH" i="1" dirty="0"/>
              <a:t>Unterstützungsstufe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06B875-811F-4827-B8C6-C5C8D25F9CCB}" type="slidenum">
              <a:rPr lang="de-CH" smtClean="0"/>
              <a:t>6</a:t>
            </a:fld>
            <a:endParaRPr lang="de-CH"/>
          </a:p>
        </p:txBody>
      </p:sp>
      <p:sp>
        <p:nvSpPr>
          <p:cNvPr id="5" name="Kopfzeilenplatzhalter 4">
            <a:extLst>
              <a:ext uri="{FF2B5EF4-FFF2-40B4-BE49-F238E27FC236}">
                <a16:creationId xmlns:a16="http://schemas.microsoft.com/office/drawing/2014/main" id="{9832C3AD-F14C-4A9D-848E-08A09622704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CH"/>
              <a:t>Zusammenfassung</a:t>
            </a:r>
          </a:p>
        </p:txBody>
      </p:sp>
    </p:spTree>
    <p:extLst>
      <p:ext uri="{BB962C8B-B14F-4D97-AF65-F5344CB8AC3E}">
        <p14:creationId xmlns:p14="http://schemas.microsoft.com/office/powerpoint/2010/main" val="2924345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E6B057-320F-4C24-8DD7-B93C34DFC4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DD88912-FEB7-4F89-B88C-EFF7989FA7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E6488D-4E80-4D94-8F67-C9009917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D661-2C26-4834-8CC4-E1D393817995}" type="datetime1">
              <a:rPr lang="de-CH" smtClean="0"/>
              <a:t>24.11.2021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5DCE4C-6E79-412E-863E-BF268D71C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A2C757-5F8F-40A6-8C21-A1FCE4FF2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34851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57B7AD-2BD7-4C7F-B261-90D088716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64F465-4BF8-4D90-A08B-893805416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2166803-122A-4098-B8D5-958E46EB2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39B6E-11FA-4C73-904A-0442CC9F1453}" type="datetime1">
              <a:rPr lang="de-CH" smtClean="0"/>
              <a:t>24.11.2021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B4A8B3-C300-4DC7-8098-C3B07091E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0F2524-8303-466B-955F-2297F0F2E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55822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213E18-A00F-4A1B-9396-746CDED20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EECFB5D-7BA3-471E-86E9-685CA51BE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8412F44-B166-45AE-B586-6B928991C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C55EF-D5EF-4F6B-9066-1A1BA416676B}" type="datetime1">
              <a:rPr lang="de-CH" smtClean="0"/>
              <a:t>24.11.2021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65C0E6-5473-4B70-8D08-FF4BA9AD1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6CC560-EEFF-403F-BD31-44F249C59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78157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8C4719-F11F-484D-87CD-61A53D393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B30AF12-7A5B-48EE-8E06-9049FE4872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245F9CA-3244-41FD-9B5A-4989922933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DEA215D-B7A1-4865-B678-5E1DF5238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4881E-CB0D-4187-86B9-887C94DB28DE}" type="datetime1">
              <a:rPr lang="de-CH" smtClean="0"/>
              <a:t>24.11.2021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69E39F6-32C6-43BF-8CC0-5156C1A18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3EB62E1-F61B-4B1C-94B1-7904624D3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72512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1099AE-ECC9-4F5E-96B0-FAB669913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B5FAFBF-04D3-4B83-B67F-96CC8D9CD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4E4FD45-90FD-425B-BD37-25D0E6EC8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EAAAF3A-5F88-4DF6-8A1F-A16DB119AC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C42C45E-FCA0-4273-91E7-A95DCC92F4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8468F72-9AFE-4D7E-ABFA-773720163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4B5D0-960D-4791-8E6F-9475A6A224F1}" type="datetime1">
              <a:rPr lang="de-CH" smtClean="0"/>
              <a:t>24.11.2021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588B43A-B243-4BFB-972C-F95CFFAFD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0DD8435-1649-4B0D-A0F9-A913BE5C0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483848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850154-741F-4D2F-96BD-2E492985E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1961163-DDDF-4AE0-9824-138573EC7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11FBA-9402-4983-BD21-44C2B5879E1E}" type="datetime1">
              <a:rPr lang="de-CH" smtClean="0"/>
              <a:t>24.11.2021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1B8FDD3-9D95-4724-B91D-86671EDE4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BDA90A-1352-4CE9-AB3D-6E37AB960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8717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507DE80-3188-42EE-A4A0-5ECBA3105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D8446-10B3-4048-BFE2-D9AD43C6BC5D}" type="datetime1">
              <a:rPr lang="de-CH" smtClean="0"/>
              <a:t>24.11.2021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8696C7B-B763-4B96-975C-B262C7A98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214D84D-85A1-4166-B7F8-550C4391B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99760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F2F7B3-ABE6-4E69-AE93-5C982487B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25557E-A248-41C6-AAD7-4541AE0ED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746907-4BC8-449D-BE9D-F2063D3F48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11CA660-9AC2-4FF3-896C-5E3EDB7E9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92C9-EA0C-44C9-8C2C-0E4F5A284316}" type="datetime1">
              <a:rPr lang="de-CH" smtClean="0"/>
              <a:t>24.11.2021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4E361C6-F5B2-426C-A92F-45340C264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F41DA4F-CB4C-4917-9271-D5F9FBD5A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431807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416EA-8A81-4C36-8528-2B107FDE8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7CB463A-ACEC-4464-B439-D4E3321D0B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1BB2EBD-58C9-48FA-8A34-53B6F2C979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4F074D4-F783-4807-AF26-C8921AA0B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A7C3E-484D-4B80-A487-84B485E12791}" type="datetime1">
              <a:rPr lang="de-CH" smtClean="0"/>
              <a:t>24.11.2021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EEE682-BB36-4486-B4B6-A4F9509EB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639E5E5-C67D-4D53-BBC2-6B3AA2296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786300-FBC4-4F74-BE5E-BF62984F23B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87008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rz 5">
            <a:extLst>
              <a:ext uri="{FF2B5EF4-FFF2-40B4-BE49-F238E27FC236}">
                <a16:creationId xmlns:a16="http://schemas.microsoft.com/office/drawing/2014/main" id="{0F44718C-D231-4E5D-AB72-764270EC3E7A}"/>
              </a:ext>
            </a:extLst>
          </p:cNvPr>
          <p:cNvSpPr/>
          <p:nvPr userDrawn="1"/>
        </p:nvSpPr>
        <p:spPr>
          <a:xfrm>
            <a:off x="1455254" y="6488206"/>
            <a:ext cx="212181" cy="194982"/>
          </a:xfrm>
          <a:prstGeom prst="hear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9D2F73E-2850-49AC-AA9D-CE1537E12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49" y="5217837"/>
            <a:ext cx="9465275" cy="1530050"/>
          </a:xfrm>
          <a:prstGeom prst="rect">
            <a:avLst/>
          </a:prstGeom>
          <a:solidFill>
            <a:srgbClr val="74995F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01AD035-0C08-4F02-AC3A-4344851AE7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294" y="116290"/>
            <a:ext cx="11441630" cy="49438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1DB058-E439-4DB8-8771-E1AC3D433C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1426247" y="386447"/>
            <a:ext cx="917792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9715DCE1-FC59-4CCB-9785-FDEAE94D8C4C}" type="datetime1">
              <a:rPr lang="de-CH" smtClean="0"/>
              <a:t>24.11.2021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226D036-72E5-410F-B45E-4B6D4E2798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9025152" y="3705335"/>
            <a:ext cx="5719979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CH"/>
              <a:t>E-Bike-Wiki 2022</a:t>
            </a:r>
          </a:p>
        </p:txBody>
      </p:sp>
      <p:pic>
        <p:nvPicPr>
          <p:cNvPr id="7" name="Grafik 6" descr="e-bike - ebike stock-grafiken, -clipart, -cartoons und -symbole">
            <a:extLst>
              <a:ext uri="{FF2B5EF4-FFF2-40B4-BE49-F238E27FC236}">
                <a16:creationId xmlns:a16="http://schemas.microsoft.com/office/drawing/2014/main" id="{A56BC890-779B-4430-AC47-7DFA03079788}"/>
              </a:ext>
            </a:extLst>
          </p:cNvPr>
          <p:cNvPicPr/>
          <p:nvPr userDrawn="1"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66000"/>
                    </a14:imgEffect>
                    <a14:imgEffect>
                      <a14:brightnessContrast brigh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76" y="4956536"/>
            <a:ext cx="1894645" cy="2052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4231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>
            <a:lumMod val="75000"/>
          </a:schemeClr>
        </a:buClr>
        <a:buFont typeface="Wingdings" panose="05000000000000000000" pitchFamily="2" charset="2"/>
        <a:buChar char="§"/>
        <a:defRPr sz="280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>
            <a:lumMod val="75000"/>
          </a:schemeClr>
        </a:buClr>
        <a:buFont typeface="Wingdings" panose="05000000000000000000" pitchFamily="2" charset="2"/>
        <a:buChar char="§"/>
        <a:defRPr sz="24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>
            <a:lumMod val="75000"/>
          </a:schemeClr>
        </a:buClr>
        <a:buFont typeface="Wingdings" panose="05000000000000000000" pitchFamily="2" charset="2"/>
        <a:buChar char="§"/>
        <a:defRPr sz="200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>
            <a:lumMod val="75000"/>
          </a:schemeClr>
        </a:buClr>
        <a:buFont typeface="Wingdings" panose="05000000000000000000" pitchFamily="2" charset="2"/>
        <a:buChar char="§"/>
        <a:defRPr sz="180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>
            <a:lumMod val="75000"/>
          </a:schemeClr>
        </a:buClr>
        <a:buFont typeface="Wingdings" panose="05000000000000000000" pitchFamily="2" charset="2"/>
        <a:buChar char="§"/>
        <a:defRPr sz="180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B5521B-20B1-4971-A6CC-A201447439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E-Bike-Wiki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14FA639-50CF-4C51-97A2-E0F8F6E1DB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… eine </a:t>
            </a:r>
            <a:r>
              <a:rPr lang="de-CH" dirty="0"/>
              <a:t>kurze Übersicht.</a:t>
            </a:r>
          </a:p>
        </p:txBody>
      </p:sp>
    </p:spTree>
    <p:extLst>
      <p:ext uri="{BB962C8B-B14F-4D97-AF65-F5344CB8AC3E}">
        <p14:creationId xmlns:p14="http://schemas.microsoft.com/office/powerpoint/2010/main" val="23200987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01506E-7775-46F0-A70F-7CA66CF91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49" y="5217837"/>
            <a:ext cx="9465275" cy="1530050"/>
          </a:xfrm>
        </p:spPr>
        <p:txBody>
          <a:bodyPr>
            <a:normAutofit/>
          </a:bodyPr>
          <a:lstStyle/>
          <a:p>
            <a:r>
              <a:rPr lang="de-CH" dirty="0"/>
              <a:t>Grundsätzliches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1B8F4BC-F934-45DB-A3C6-2FADB1DF4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94" y="116290"/>
            <a:ext cx="11441630" cy="4943801"/>
          </a:xfrm>
        </p:spPr>
        <p:txBody>
          <a:bodyPr/>
          <a:lstStyle/>
          <a:p>
            <a:pPr lvl="0"/>
            <a:r>
              <a:rPr lang="de-CH" dirty="0"/>
              <a:t>Was ist ein E-Bike?</a:t>
            </a:r>
          </a:p>
          <a:p>
            <a:pPr lvl="0"/>
            <a:r>
              <a:rPr lang="de-CH" dirty="0"/>
              <a:t>Wie funktioniert ein E-Bike?</a:t>
            </a:r>
          </a:p>
          <a:p>
            <a:pPr lvl="0"/>
            <a:r>
              <a:rPr lang="de-CH" dirty="0"/>
              <a:t>Wie schnell kannst du mit einem E-Bike fahren?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4707F94-3762-434D-AD08-AEC31B9EE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BE8E1-327D-4536-91EB-4CBF24E5AF3C}" type="datetime1">
              <a:rPr lang="de-CH" smtClean="0"/>
              <a:t>24.11.2021</a:t>
            </a:fld>
            <a:endParaRPr lang="de-CH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61AFC48-070E-4CC2-86C8-A2A12D65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B25F75BF-1454-4313-A8F7-7CD520A50FA5}"/>
              </a:ext>
            </a:extLst>
          </p:cNvPr>
          <p:cNvSpPr/>
          <p:nvPr/>
        </p:nvSpPr>
        <p:spPr>
          <a:xfrm>
            <a:off x="2153218" y="2751151"/>
            <a:ext cx="771277" cy="7712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45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14E20BBB-9672-4B87-957E-E6DE2B8366F3}"/>
              </a:ext>
            </a:extLst>
          </p:cNvPr>
          <p:cNvSpPr/>
          <p:nvPr/>
        </p:nvSpPr>
        <p:spPr>
          <a:xfrm>
            <a:off x="3495403" y="2751151"/>
            <a:ext cx="771277" cy="7712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60</a:t>
            </a:r>
          </a:p>
        </p:txBody>
      </p:sp>
      <p:sp>
        <p:nvSpPr>
          <p:cNvPr id="13" name="Ellipse 12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F8CF055A-34F5-4E9B-8187-399B36318F55}"/>
              </a:ext>
            </a:extLst>
          </p:cNvPr>
          <p:cNvSpPr/>
          <p:nvPr/>
        </p:nvSpPr>
        <p:spPr>
          <a:xfrm>
            <a:off x="811032" y="2751151"/>
            <a:ext cx="771277" cy="7712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8946689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771CD-B664-4C6A-AE03-AA3CFD15C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49" y="5217837"/>
            <a:ext cx="9465275" cy="1530050"/>
          </a:xfrm>
        </p:spPr>
        <p:txBody>
          <a:bodyPr>
            <a:normAutofit/>
          </a:bodyPr>
          <a:lstStyle/>
          <a:p>
            <a:r>
              <a:rPr lang="en-GB" dirty="0"/>
              <a:t>Speed </a:t>
            </a:r>
            <a:r>
              <a:rPr lang="en-GB" dirty="0" err="1"/>
              <a:t>Pedelec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D2E920-FB8B-4793-A715-F951D8B44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94" y="116290"/>
            <a:ext cx="11441630" cy="4943801"/>
          </a:xfrm>
        </p:spPr>
        <p:txBody>
          <a:bodyPr/>
          <a:lstStyle/>
          <a:p>
            <a:pPr lvl="0"/>
            <a:r>
              <a:rPr lang="en-GB" dirty="0"/>
              <a:t>Was </a:t>
            </a:r>
            <a:r>
              <a:rPr lang="en-GB" dirty="0" err="1"/>
              <a:t>ist</a:t>
            </a:r>
            <a:r>
              <a:rPr lang="en-GB" dirty="0"/>
              <a:t> </a:t>
            </a:r>
            <a:r>
              <a:rPr lang="en-GB" dirty="0" err="1"/>
              <a:t>ein</a:t>
            </a:r>
            <a:r>
              <a:rPr lang="en-GB" dirty="0"/>
              <a:t> Speed </a:t>
            </a:r>
            <a:r>
              <a:rPr lang="en-GB" dirty="0" err="1"/>
              <a:t>Pedelec</a:t>
            </a:r>
            <a:r>
              <a:rPr lang="en-GB" dirty="0"/>
              <a:t>?</a:t>
            </a:r>
          </a:p>
          <a:p>
            <a:pPr lvl="1"/>
            <a:r>
              <a:rPr lang="de-CH" dirty="0"/>
              <a:t>Verkehrsregeln für Speed E-Bikes</a:t>
            </a:r>
          </a:p>
          <a:p>
            <a:pPr lvl="1"/>
            <a:r>
              <a:rPr lang="de-CH" dirty="0"/>
              <a:t>Grundsätzliches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5E9E1AE-08D0-4F64-819D-61B87DE3F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F2C8-9656-46B3-A684-61ED4EBF4912}" type="datetime1">
              <a:rPr lang="de-CH" smtClean="0"/>
              <a:t>24.11.2021</a:t>
            </a:fld>
            <a:endParaRPr lang="de-CH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227A5F1-1679-49C7-A6FA-3A18FCB1B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</p:spTree>
    <p:extLst>
      <p:ext uri="{BB962C8B-B14F-4D97-AF65-F5344CB8AC3E}">
        <p14:creationId xmlns:p14="http://schemas.microsoft.com/office/powerpoint/2010/main" val="9577105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377D76-F059-4747-8AAF-A0F917C7A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49" y="5217837"/>
            <a:ext cx="9465275" cy="1530050"/>
          </a:xfrm>
        </p:spPr>
        <p:txBody>
          <a:bodyPr>
            <a:normAutofit/>
          </a:bodyPr>
          <a:lstStyle/>
          <a:p>
            <a:pPr lvl="0"/>
            <a:r>
              <a:rPr lang="de-CH" dirty="0"/>
              <a:t>Motor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9F542B-1169-4758-B354-EF8BB9FC8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94" y="116290"/>
            <a:ext cx="11441630" cy="4943801"/>
          </a:xfrm>
        </p:spPr>
        <p:txBody>
          <a:bodyPr/>
          <a:lstStyle/>
          <a:p>
            <a:pPr lvl="0"/>
            <a:r>
              <a:rPr lang="de-CH" dirty="0"/>
              <a:t>Motorisierung eines E-Bikes</a:t>
            </a:r>
          </a:p>
          <a:p>
            <a:pPr lvl="1"/>
            <a:r>
              <a:rPr lang="de-CH" dirty="0"/>
              <a:t>E-Bike mit Mittelmotor</a:t>
            </a:r>
          </a:p>
          <a:p>
            <a:pPr lvl="1"/>
            <a:r>
              <a:rPr lang="de-CH" dirty="0"/>
              <a:t>E-Bike mit Heckmotor</a:t>
            </a:r>
          </a:p>
          <a:p>
            <a:pPr lvl="1"/>
            <a:r>
              <a:rPr lang="de-CH" dirty="0"/>
              <a:t>E-Bike mit Frontmotor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D5B62E4-36D9-4681-B7B1-6F5CA1B0B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3BC3-7F3F-4BE8-8355-6C7E1B57DE5C}" type="datetime1">
              <a:rPr lang="de-CH" smtClean="0"/>
              <a:t>24.11.2021</a:t>
            </a:fld>
            <a:endParaRPr lang="de-CH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D461F34-FD36-4FDD-A068-4452B45B3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</p:spTree>
    <p:extLst>
      <p:ext uri="{BB962C8B-B14F-4D97-AF65-F5344CB8AC3E}">
        <p14:creationId xmlns:p14="http://schemas.microsoft.com/office/powerpoint/2010/main" val="6175722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7C2786-4055-4574-989A-D36C85206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49" y="5217837"/>
            <a:ext cx="9465275" cy="1530050"/>
          </a:xfrm>
        </p:spPr>
        <p:txBody>
          <a:bodyPr>
            <a:normAutofit/>
          </a:bodyPr>
          <a:lstStyle/>
          <a:p>
            <a:r>
              <a:rPr lang="de-CH" dirty="0"/>
              <a:t>Akku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5636FE-E626-4DAC-B981-1F6718624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94" y="116290"/>
            <a:ext cx="11441630" cy="4943801"/>
          </a:xfrm>
        </p:spPr>
        <p:txBody>
          <a:bodyPr/>
          <a:lstStyle/>
          <a:p>
            <a:pPr lvl="0"/>
            <a:r>
              <a:rPr lang="de-CH" dirty="0"/>
              <a:t>Was ist der Akku eines E-Bikes?</a:t>
            </a:r>
          </a:p>
          <a:p>
            <a:pPr lvl="1"/>
            <a:r>
              <a:rPr lang="de-CH" dirty="0"/>
              <a:t>Aufladen</a:t>
            </a:r>
          </a:p>
          <a:p>
            <a:pPr lvl="1"/>
            <a:r>
              <a:rPr lang="de-CH" dirty="0"/>
              <a:t>Lagerung und Sicherheit</a:t>
            </a:r>
          </a:p>
          <a:p>
            <a:pPr lvl="1"/>
            <a:r>
              <a:rPr lang="de-CH" dirty="0"/>
              <a:t>Ersetzen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9B6D73E-1902-43D3-B8EB-4E5B12EFE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1BDD5-8271-4EA8-96EC-5BD0C52377B2}" type="datetime1">
              <a:rPr lang="de-CH" smtClean="0"/>
              <a:t>24.11.2021</a:t>
            </a:fld>
            <a:endParaRPr lang="de-CH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566A958-8A82-4E2E-937E-9169668D3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</p:spTree>
    <p:extLst>
      <p:ext uri="{BB962C8B-B14F-4D97-AF65-F5344CB8AC3E}">
        <p14:creationId xmlns:p14="http://schemas.microsoft.com/office/powerpoint/2010/main" val="28763542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D2A5FA-F914-40B4-90B9-1EB308105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Reichweite eines E-Bikes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B96788-5F3D-41D0-85ED-1F947800B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B33A7C2-8E5A-4FD3-9562-6AE077094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BF2EF-4598-4B69-993C-9B0563D6037F}" type="datetime1">
              <a:rPr lang="de-CH" smtClean="0"/>
              <a:t>24.11.2021</a:t>
            </a:fld>
            <a:endParaRPr lang="de-CH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314264A-5FAB-408F-9ACF-274D83AA6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E-Bike-Wiki 2022</a:t>
            </a:r>
          </a:p>
        </p:txBody>
      </p:sp>
    </p:spTree>
    <p:extLst>
      <p:ext uri="{BB962C8B-B14F-4D97-AF65-F5344CB8AC3E}">
        <p14:creationId xmlns:p14="http://schemas.microsoft.com/office/powerpoint/2010/main" val="990743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ED263C-7904-4DAA-A9F0-E51A47EBB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263" y="5218113"/>
            <a:ext cx="9466262" cy="1530350"/>
          </a:xfrm>
        </p:spPr>
        <p:txBody>
          <a:bodyPr>
            <a:normAutofit/>
          </a:bodyPr>
          <a:lstStyle/>
          <a:p>
            <a:r>
              <a:rPr lang="de-CH"/>
              <a:t>Schaltsysteme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C46478-35F3-4907-87A4-1FCE44EB4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5" y="115888"/>
            <a:ext cx="11442700" cy="4943475"/>
          </a:xfrm>
        </p:spPr>
        <p:txBody>
          <a:bodyPr/>
          <a:lstStyle/>
          <a:p>
            <a:pPr lvl="0"/>
            <a:r>
              <a:rPr lang="de-CH" dirty="0"/>
              <a:t>Kettenschaltung</a:t>
            </a:r>
          </a:p>
          <a:p>
            <a:pPr lvl="0"/>
            <a:r>
              <a:rPr lang="de-CH" dirty="0"/>
              <a:t>Nabenschaltung</a:t>
            </a:r>
          </a:p>
          <a:p>
            <a:pPr lvl="0"/>
            <a:r>
              <a:rPr lang="de-CH" dirty="0"/>
              <a:t>Stufenlose Schaltung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C8F0308-4C48-4F6E-9406-227F6A33A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70C3-8B43-43A0-9AF3-1022DEAE6CEB}" type="datetime1">
              <a:rPr lang="de-CH" smtClean="0"/>
              <a:t>24.11.2021</a:t>
            </a:fld>
            <a:endParaRPr lang="de-CH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7610AD7-C21C-4394-B33A-518BAB55D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</p:spTree>
    <p:extLst>
      <p:ext uri="{BB962C8B-B14F-4D97-AF65-F5344CB8AC3E}">
        <p14:creationId xmlns:p14="http://schemas.microsoft.com/office/powerpoint/2010/main" val="40272586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73F5D4-9302-4762-9533-2FA10D385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49" y="5217837"/>
            <a:ext cx="9465275" cy="1530050"/>
          </a:xfrm>
        </p:spPr>
        <p:txBody>
          <a:bodyPr>
            <a:normAutofit/>
          </a:bodyPr>
          <a:lstStyle/>
          <a:p>
            <a:r>
              <a:rPr lang="de-CH" dirty="0"/>
              <a:t>Antrieb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91A0A0-73D2-4BCF-8549-8407CC0AF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94" y="116290"/>
            <a:ext cx="11441630" cy="4943801"/>
          </a:xfrm>
        </p:spPr>
        <p:txBody>
          <a:bodyPr/>
          <a:lstStyle/>
          <a:p>
            <a:pPr lvl="0"/>
            <a:r>
              <a:rPr lang="de-CH" dirty="0"/>
              <a:t>Was ist der Antrieb eines E-Bikes?</a:t>
            </a:r>
          </a:p>
          <a:p>
            <a:pPr lvl="1"/>
            <a:r>
              <a:rPr lang="de-CH" dirty="0"/>
              <a:t>Riemenantrieb</a:t>
            </a:r>
          </a:p>
          <a:p>
            <a:pPr lvl="1"/>
            <a:r>
              <a:rPr lang="de-CH" dirty="0"/>
              <a:t>Kettenantrieb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4CFC58B-C679-40C9-9544-C9B578EE5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B6A7-BDE5-4BA6-A679-19F36FC81585}" type="datetime1">
              <a:rPr lang="de-CH" smtClean="0"/>
              <a:t>24.11.2021</a:t>
            </a:fld>
            <a:endParaRPr lang="de-CH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41CEEC60-E9BD-4EB7-8498-5515DBDCC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</p:spTree>
    <p:extLst>
      <p:ext uri="{BB962C8B-B14F-4D97-AF65-F5344CB8AC3E}">
        <p14:creationId xmlns:p14="http://schemas.microsoft.com/office/powerpoint/2010/main" val="1317559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09CAE3-CA8D-43DC-A044-6211DB893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49" y="5217837"/>
            <a:ext cx="9465275" cy="1530050"/>
          </a:xfrm>
        </p:spPr>
        <p:txBody>
          <a:bodyPr>
            <a:normAutofit/>
          </a:bodyPr>
          <a:lstStyle/>
          <a:p>
            <a:r>
              <a:rPr lang="de-CH" dirty="0"/>
              <a:t>Bremsen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8898882-47DD-43B8-91DF-80F8575A2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94" y="116290"/>
            <a:ext cx="11441630" cy="4943801"/>
          </a:xfrm>
        </p:spPr>
        <p:txBody>
          <a:bodyPr/>
          <a:lstStyle/>
          <a:p>
            <a:pPr lvl="0"/>
            <a:r>
              <a:rPr lang="de-CH" dirty="0"/>
              <a:t>Welche Arten von Bremsen gibt es?</a:t>
            </a:r>
          </a:p>
          <a:p>
            <a:pPr lvl="1"/>
            <a:r>
              <a:rPr lang="de-CH" dirty="0"/>
              <a:t>Hydraulische Scheibenbremsen</a:t>
            </a:r>
          </a:p>
          <a:p>
            <a:pPr lvl="1"/>
            <a:r>
              <a:rPr lang="de-CH" dirty="0"/>
              <a:t>Hydraulische Felgenbremsen</a:t>
            </a:r>
          </a:p>
          <a:p>
            <a:pPr lvl="1"/>
            <a:r>
              <a:rPr lang="de-CH" dirty="0"/>
              <a:t>Felgenbremsen</a:t>
            </a:r>
          </a:p>
          <a:p>
            <a:endParaRPr lang="de-CH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3290888-2F13-4CE4-98F5-6635F80A4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AD4B3-6847-4F54-956E-E352B1C8A183}" type="datetime1">
              <a:rPr lang="de-CH" smtClean="0"/>
              <a:t>24.11.2021</a:t>
            </a:fld>
            <a:endParaRPr lang="de-CH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4BBEE3DB-B3E3-418A-AA56-A56AE29A9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E-Bike-Wiki 2022</a:t>
            </a:r>
          </a:p>
        </p:txBody>
      </p:sp>
    </p:spTree>
    <p:extLst>
      <p:ext uri="{BB962C8B-B14F-4D97-AF65-F5344CB8AC3E}">
        <p14:creationId xmlns:p14="http://schemas.microsoft.com/office/powerpoint/2010/main" val="24432031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Benutzerdefiniert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4995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</Words>
  <Application>Microsoft Office PowerPoint</Application>
  <PresentationFormat>Breitbild</PresentationFormat>
  <Paragraphs>65</Paragraphs>
  <Slides>9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</vt:lpstr>
      <vt:lpstr>E-Bike-Wiki</vt:lpstr>
      <vt:lpstr>Grundsätzliches</vt:lpstr>
      <vt:lpstr>Speed Pedelec</vt:lpstr>
      <vt:lpstr>Motor</vt:lpstr>
      <vt:lpstr>Akku</vt:lpstr>
      <vt:lpstr>Reichweite eines E-Bikes</vt:lpstr>
      <vt:lpstr>Schaltsysteme</vt:lpstr>
      <vt:lpstr>Antrieb</vt:lpstr>
      <vt:lpstr>Bremsen</vt:lpstr>
      <vt:lpstr>Technik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E-Bike-Wiki</dc:title>
  <dc:creator>KV Schweiz</dc:creator>
  <dcterms:created xsi:type="dcterms:W3CDTF">2021-07-17T09:33:32Z</dcterms:created>
  <dcterms:modified xsi:type="dcterms:W3CDTF">2021-11-24T11:20:38Z</dcterms:modified>
</cp:coreProperties>
</file>