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0" r:id="rId3"/>
    <p:sldId id="259" r:id="rId4"/>
    <p:sldId id="262" r:id="rId5"/>
    <p:sldId id="261" r:id="rId6"/>
    <p:sldId id="257" r:id="rId7"/>
    <p:sldId id="263" r:id="rId8"/>
    <p:sldId id="264" r:id="rId9"/>
  </p:sldIdLst>
  <p:sldSz cx="12192000" cy="6858000"/>
  <p:notesSz cx="6858000" cy="9144000"/>
  <p:custShowLst>
    <p:custShow name="Neu" id="0">
      <p:sldLst>
        <p:sld r:id="rId2"/>
        <p:sld r:id="rId3"/>
        <p:sld r:id="rId4"/>
        <p:sld r:id="rId6"/>
        <p:sld r:id="rId5"/>
        <p:sld r:id="rId7"/>
        <p:sld r:id="rId8"/>
        <p:sld r:id="rId9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0819" autoAdjust="0"/>
  </p:normalViewPr>
  <p:slideViewPr>
    <p:cSldViewPr snapToGrid="0">
      <p:cViewPr varScale="1">
        <p:scale>
          <a:sx n="60" d="100"/>
          <a:sy n="60" d="100"/>
        </p:scale>
        <p:origin x="72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74004356-87ED-47F2-910F-47223E8DE8D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D64580B-490F-41AF-B8F0-E13E43E2BB0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EEC645-1C5F-4518-9145-EC7E3FB48FDB}" type="datetime1">
              <a:rPr lang="de-DE" smtClean="0"/>
              <a:t>09.01.2019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0522359-9E89-4AB7-8C68-B2D369C420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D363FE6-99DD-423D-AEC2-2E9947BE3D3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345A22-5C8D-412B-8D8B-00952D99E8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374550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3CD8F71-800C-4915-87BC-5A74E65EA1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6200" y="8685212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F787C9-A237-48B3-8E4A-AB347865D6B1}" type="slidenum">
              <a:rPr lang="de-DE" smtClean="0"/>
              <a:t>‹Nr.›</a:t>
            </a:fld>
            <a:endParaRPr lang="de-DE"/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CC20A84C-DDEC-47BD-B222-0A9B2D0F3F6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216027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endParaRPr lang="de-DE" dirty="0"/>
          </a:p>
        </p:txBody>
      </p:sp>
      <p:sp>
        <p:nvSpPr>
          <p:cNvPr id="13" name="Kopfzeilenplatzhalter 12">
            <a:extLst>
              <a:ext uri="{FF2B5EF4-FFF2-40B4-BE49-F238E27FC236}">
                <a16:creationId xmlns:a16="http://schemas.microsoft.com/office/drawing/2014/main" id="{D2720322-B814-4D6D-80D0-285DAE0D6A9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9" name="Datumsplatzhalter 18">
            <a:extLst>
              <a:ext uri="{FF2B5EF4-FFF2-40B4-BE49-F238E27FC236}">
                <a16:creationId xmlns:a16="http://schemas.microsoft.com/office/drawing/2014/main" id="{D0C10A34-3069-4210-B55B-739CE4B08EC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4A4CF6-81A0-411A-B520-0516C1AB2F9E}" type="datetimeFigureOut">
              <a:rPr lang="de-DE" smtClean="0"/>
              <a:t>09.01.2019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10279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787C9-A237-48B3-8E4A-AB347865D6B1}" type="slidenum">
              <a:rPr lang="de-DE" smtClean="0"/>
              <a:t>1</a:t>
            </a:fld>
            <a:endParaRPr lang="de-DE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F8CA731-5343-4C32-BAE3-971EB586C8A2}"/>
              </a:ext>
            </a:extLst>
          </p:cNvPr>
          <p:cNvSpPr>
            <a:spLocks noGrp="1"/>
          </p:cNvSpPr>
          <p:nvPr>
            <p:ph type="dt" idx="1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fld id="{F81F9244-879B-4646-8096-52854F3404A6}" type="datetime1">
              <a:rPr lang="de-DE" smtClean="0"/>
              <a:t>09.01.2019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2170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787C9-A237-48B3-8E4A-AB347865D6B1}" type="slidenum">
              <a:rPr lang="de-DE" smtClean="0"/>
              <a:t>2</a:t>
            </a:fld>
            <a:endParaRPr lang="de-DE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CF86ACF-1D33-44B3-9C8A-557249471D6B}"/>
              </a:ext>
            </a:extLst>
          </p:cNvPr>
          <p:cNvSpPr>
            <a:spLocks noGrp="1"/>
          </p:cNvSpPr>
          <p:nvPr>
            <p:ph type="dt" idx="1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fld id="{1E62BECB-F2A2-49D0-B22E-E9D90851972A}" type="datetime1">
              <a:rPr lang="de-DE" smtClean="0"/>
              <a:t>09.01.2019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2076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787C9-A237-48B3-8E4A-AB347865D6B1}" type="slidenum">
              <a:rPr lang="de-DE" smtClean="0"/>
              <a:t>3</a:t>
            </a:fld>
            <a:endParaRPr lang="de-DE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4A0864D-6FD1-460E-9D97-B5C90ECAD664}"/>
              </a:ext>
            </a:extLst>
          </p:cNvPr>
          <p:cNvSpPr>
            <a:spLocks noGrp="1"/>
          </p:cNvSpPr>
          <p:nvPr>
            <p:ph type="dt" idx="1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fld id="{C217BBB2-0706-4155-9C01-DF57F5278A86}" type="datetime1">
              <a:rPr lang="de-DE" smtClean="0"/>
              <a:t>09.01.2019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5815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787C9-A237-48B3-8E4A-AB347865D6B1}" type="slidenum">
              <a:rPr lang="de-DE" smtClean="0"/>
              <a:t>4</a:t>
            </a:fld>
            <a:endParaRPr lang="de-DE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D04288A-3A8B-4D7E-9913-41512393B1FC}"/>
              </a:ext>
            </a:extLst>
          </p:cNvPr>
          <p:cNvSpPr>
            <a:spLocks noGrp="1"/>
          </p:cNvSpPr>
          <p:nvPr>
            <p:ph type="dt" idx="1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fld id="{2DF38422-A940-4AD7-B68E-8906751EAB4F}" type="datetime1">
              <a:rPr lang="de-DE" smtClean="0"/>
              <a:t>09.01.2019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50496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787C9-A237-48B3-8E4A-AB347865D6B1}" type="slidenum">
              <a:rPr lang="de-DE" smtClean="0"/>
              <a:t>5</a:t>
            </a:fld>
            <a:endParaRPr lang="de-DE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82474FD-2360-48B4-AFEB-AD168F89C189}"/>
              </a:ext>
            </a:extLst>
          </p:cNvPr>
          <p:cNvSpPr>
            <a:spLocks noGrp="1"/>
          </p:cNvSpPr>
          <p:nvPr>
            <p:ph type="dt" idx="1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fld id="{A653D410-5FAF-4819-AA0A-766F83C87B47}" type="datetime1">
              <a:rPr lang="de-DE" smtClean="0"/>
              <a:t>09.01.2019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2092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787C9-A237-48B3-8E4A-AB347865D6B1}" type="slidenum">
              <a:rPr lang="de-DE" smtClean="0"/>
              <a:t>6</a:t>
            </a:fld>
            <a:endParaRPr lang="de-DE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0FD9A1A-20CF-4FA3-8DF1-06401870F21E}"/>
              </a:ext>
            </a:extLst>
          </p:cNvPr>
          <p:cNvSpPr>
            <a:spLocks noGrp="1"/>
          </p:cNvSpPr>
          <p:nvPr>
            <p:ph type="dt" idx="1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fld id="{DA633B88-F58A-4D8D-978E-93E765C18709}" type="datetime1">
              <a:rPr lang="de-DE" smtClean="0"/>
              <a:t>09.01.2019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0695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Bücher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Zeitschriften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E-Books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Audio-CDs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Video-DVDs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787C9-A237-48B3-8E4A-AB347865D6B1}" type="slidenum">
              <a:rPr lang="de-DE" smtClean="0"/>
              <a:t>7</a:t>
            </a:fld>
            <a:endParaRPr lang="de-DE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D0CE721-42C6-4C40-B7FD-E4D322A8E3EB}"/>
              </a:ext>
            </a:extLst>
          </p:cNvPr>
          <p:cNvSpPr>
            <a:spLocks noGrp="1"/>
          </p:cNvSpPr>
          <p:nvPr>
            <p:ph type="dt" idx="1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fld id="{B9E95D88-3212-43D1-B5C7-CD3AF925FDB1}" type="datetime1">
              <a:rPr lang="de-DE" smtClean="0"/>
              <a:t>09.01.2019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23886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787C9-A237-48B3-8E4A-AB347865D6B1}" type="slidenum">
              <a:rPr lang="de-DE" smtClean="0"/>
              <a:t>8</a:t>
            </a:fld>
            <a:endParaRPr lang="de-DE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269E32C-7097-49B4-866D-F148CCFABB3D}"/>
              </a:ext>
            </a:extLst>
          </p:cNvPr>
          <p:cNvSpPr>
            <a:spLocks noGrp="1"/>
          </p:cNvSpPr>
          <p:nvPr>
            <p:ph type="dt" idx="1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fld id="{EA8EF422-CD20-4CA7-BD02-B9317A2DFD0D}" type="datetime1">
              <a:rPr lang="de-DE" smtClean="0"/>
              <a:t>09.01.2019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5815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Grafik 9">
            <a:extLst>
              <a:ext uri="{FF2B5EF4-FFF2-40B4-BE49-F238E27FC236}">
                <a16:creationId xmlns:a16="http://schemas.microsoft.com/office/drawing/2014/main" id="{E16B378E-E4EF-4DE2-BDD0-31B8301EE1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9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228600"/>
            <a:ext cx="7590632" cy="14998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C13A87DD-E057-4FF2-9A25-7BA3D3E7871E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10363200" y="253360"/>
            <a:ext cx="1721751" cy="432440"/>
          </a:xfrm>
          <a:prstGeom prst="rect">
            <a:avLst/>
          </a:prstGeom>
          <a:solidFill>
            <a:schemeClr val="tx1"/>
          </a:solidFill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E111DC-BDD5-4B22-AEC4-898DFE03D6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Gemeindebibliothek Ebikon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CD8C39F-4AF3-40F6-8D3A-6042C304F4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/>
              <a:t>Zentralstrasse</a:t>
            </a:r>
            <a:r>
              <a:rPr lang="de-DE" dirty="0"/>
              <a:t> 13</a:t>
            </a:r>
            <a:br>
              <a:rPr lang="de-DE" dirty="0"/>
            </a:br>
            <a:r>
              <a:rPr lang="de-DE" dirty="0"/>
              <a:t>6030 Ebikon</a:t>
            </a:r>
          </a:p>
        </p:txBody>
      </p:sp>
    </p:spTree>
    <p:extLst>
      <p:ext uri="{BB962C8B-B14F-4D97-AF65-F5344CB8AC3E}">
        <p14:creationId xmlns:p14="http://schemas.microsoft.com/office/powerpoint/2010/main" val="4107676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21B47E-EAB7-4FB8-8420-0D973ECA3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Unser Standort</a:t>
            </a:r>
            <a:endParaRPr lang="de-DE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BE6088BD-0386-47E5-8103-D401BAE35F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562" y="616518"/>
            <a:ext cx="5716588" cy="4024763"/>
          </a:xfrm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60E6A32C-547C-4C4F-A9B6-89208ECF1FF1}"/>
              </a:ext>
            </a:extLst>
          </p:cNvPr>
          <p:cNvSpPr/>
          <p:nvPr/>
        </p:nvSpPr>
        <p:spPr>
          <a:xfrm>
            <a:off x="4368381" y="2467154"/>
            <a:ext cx="247829" cy="247829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8551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D3A712-F034-4322-8E58-4EE3DE871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Besuch in der Bibliothek</a:t>
            </a:r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CE91784E-188B-4F67-8B2A-A4E6D00026C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2000"/>
            <a:ext cx="2654861" cy="2342372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3CFDCCA4-C4D3-4049-A237-A74D1BA4FDC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4478" y="2772020"/>
            <a:ext cx="2702158" cy="1800000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6AEFA186-83FB-4E2B-9681-CE8C6E3AFCB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0928" y="2772020"/>
            <a:ext cx="2702158" cy="1800000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1B9AC2C5-9DB8-46D8-AE48-1E703D39B64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8490" y="794372"/>
            <a:ext cx="2702865" cy="1800000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B8D1DCBB-866C-41BF-9D74-A7871463178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0366" y="796052"/>
            <a:ext cx="2712720" cy="179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800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179AE5-D9F2-41FA-B0AA-64C1208A1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Öffnungszeiten</a:t>
            </a:r>
            <a:endParaRPr lang="de-DE" dirty="0"/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79018555-1D23-42FC-B696-57B0C7CD7477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28429293"/>
              </p:ext>
            </p:extLst>
          </p:nvPr>
        </p:nvGraphicFramePr>
        <p:xfrm>
          <a:off x="684213" y="1298273"/>
          <a:ext cx="493712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8563">
                  <a:extLst>
                    <a:ext uri="{9D8B030D-6E8A-4147-A177-3AD203B41FA5}">
                      <a16:colId xmlns:a16="http://schemas.microsoft.com/office/drawing/2014/main" val="1161876251"/>
                    </a:ext>
                  </a:extLst>
                </a:gridCol>
                <a:gridCol w="2468563">
                  <a:extLst>
                    <a:ext uri="{9D8B030D-6E8A-4147-A177-3AD203B41FA5}">
                      <a16:colId xmlns:a16="http://schemas.microsoft.com/office/drawing/2014/main" val="3105941204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de-CH" dirty="0"/>
                        <a:t>Normale Öffnungszeiten</a:t>
                      </a:r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22148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Montag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Geschlossen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0299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Dienstag–Freitag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>
                          <a:tab pos="625475" algn="r"/>
                          <a:tab pos="2155825" algn="r"/>
                        </a:tabLst>
                      </a:pPr>
                      <a:r>
                        <a:rPr lang="de-CH" dirty="0"/>
                        <a:t>9–12		15–18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30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Samstag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/>
                      </a:pPr>
                      <a:r>
                        <a:rPr lang="de-CH" dirty="0"/>
                        <a:t>9–12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5554895"/>
                  </a:ext>
                </a:extLst>
              </a:tr>
            </a:tbl>
          </a:graphicData>
        </a:graphic>
      </p:graphicFrame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38095074-62F0-4D33-B30E-29BAB98F566E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995791423"/>
              </p:ext>
            </p:extLst>
          </p:nvPr>
        </p:nvGraphicFramePr>
        <p:xfrm>
          <a:off x="5808663" y="1298273"/>
          <a:ext cx="493395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6975">
                  <a:extLst>
                    <a:ext uri="{9D8B030D-6E8A-4147-A177-3AD203B41FA5}">
                      <a16:colId xmlns:a16="http://schemas.microsoft.com/office/drawing/2014/main" val="3299970585"/>
                    </a:ext>
                  </a:extLst>
                </a:gridCol>
                <a:gridCol w="2466975">
                  <a:extLst>
                    <a:ext uri="{9D8B030D-6E8A-4147-A177-3AD203B41FA5}">
                      <a16:colId xmlns:a16="http://schemas.microsoft.com/office/drawing/2014/main" val="41972141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de-CH" dirty="0"/>
                        <a:t>Schulferien</a:t>
                      </a:r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4797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Dienstag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9–12		15–18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05726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Freitag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9–12		15–18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416739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de-CH" dirty="0"/>
                        <a:t>Vor Feiertag ab 17 Uhr geschlossen. </a:t>
                      </a:r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7833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6364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928AE4-1671-4785-907F-AC77576BB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Ausleihtarife</a:t>
            </a:r>
            <a:endParaRPr lang="de-DE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83CC5F38-05E0-4F6F-A31B-18D0254C06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335765"/>
              </p:ext>
            </p:extLst>
          </p:nvPr>
        </p:nvGraphicFramePr>
        <p:xfrm>
          <a:off x="684213" y="685800"/>
          <a:ext cx="8423515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03515">
                  <a:extLst>
                    <a:ext uri="{9D8B030D-6E8A-4147-A177-3AD203B41FA5}">
                      <a16:colId xmlns:a16="http://schemas.microsoft.com/office/drawing/2014/main" val="1493411329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1737267479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de-CH" dirty="0"/>
                        <a:t>Tarife</a:t>
                      </a:r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873034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de-CH" b="1" dirty="0"/>
                        <a:t>Benutzerkarte</a:t>
                      </a:r>
                      <a:endParaRPr lang="de-DE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8328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Neu-Einschreibungen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tabLst>
                          <a:tab pos="3054350" algn="l"/>
                          <a:tab pos="3856038" algn="dec"/>
                        </a:tabLst>
                      </a:pPr>
                      <a:r>
                        <a:rPr lang="de-CH" dirty="0"/>
                        <a:t>gratis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333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Einzel-Abo Jugend (bis 16 Jahre)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tabLst>
                          <a:tab pos="2690813" algn="l"/>
                          <a:tab pos="3770313" algn="dec"/>
                        </a:tabLst>
                      </a:pPr>
                      <a:r>
                        <a:rPr lang="de-CH" dirty="0"/>
                        <a:t>CHF 30.–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90533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Personen in Ausbildung (bis 25 Jahre)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tabLst>
                          <a:tab pos="1980000" algn="l"/>
                          <a:tab pos="2520000" algn="dec"/>
                        </a:tabLst>
                      </a:pPr>
                      <a:r>
                        <a:rPr lang="de-CH" dirty="0"/>
                        <a:t>CHF 30.–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8144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Einzel-Abo Erwachsene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tabLst>
                          <a:tab pos="1980000" algn="l"/>
                          <a:tab pos="2520000" algn="dec"/>
                        </a:tabLst>
                      </a:pPr>
                      <a:r>
                        <a:rPr lang="de-CH" dirty="0"/>
                        <a:t>CHF 55.–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6756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Paar-Abo/</a:t>
                      </a:r>
                      <a:r>
                        <a:rPr lang="de-DE" dirty="0" err="1"/>
                        <a:t>Grosseltern</a:t>
                      </a:r>
                      <a:r>
                        <a:rPr lang="de-DE" dirty="0"/>
                        <a:t>-Abo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tabLst>
                          <a:tab pos="1980000" algn="l"/>
                          <a:tab pos="2520000" algn="dec"/>
                        </a:tabLst>
                      </a:pPr>
                      <a:r>
                        <a:rPr lang="de-CH" dirty="0"/>
                        <a:t>CHF 75.–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14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Familien-Abo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tabLst>
                          <a:tab pos="1980000" algn="l"/>
                          <a:tab pos="2520000" algn="dec"/>
                        </a:tabLst>
                      </a:pPr>
                      <a:r>
                        <a:rPr lang="de-CH" dirty="0"/>
                        <a:t>CHF 100.–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1140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b="1" dirty="0"/>
                        <a:t>Einzelausleihe (ohne Abo) pro Medium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tabLst>
                          <a:tab pos="1980000" algn="l"/>
                          <a:tab pos="2520000" algn="dec"/>
                        </a:tabLst>
                      </a:pPr>
                      <a:r>
                        <a:rPr lang="de-CH" dirty="0"/>
                        <a:t>CHF 5.–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8323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1726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0BFA3E-A88C-4C3F-9D7D-B3B535455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148CEFD-996A-4B86-BCE5-C0953B6B6D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/>
              <a:t>Internetstation für die Recherche</a:t>
            </a:r>
          </a:p>
          <a:p>
            <a:r>
              <a:rPr lang="de-DE" b="1" dirty="0"/>
              <a:t>Beratung vor Ort</a:t>
            </a:r>
          </a:p>
          <a:p>
            <a:r>
              <a:rPr lang="de-DE" b="1" dirty="0"/>
              <a:t>Kaffee-Leseecke</a:t>
            </a:r>
          </a:p>
          <a:p>
            <a:r>
              <a:rPr lang="de-CH" b="1" dirty="0"/>
              <a:t>Auf dem Gemeindehausplatz an der frischen Luft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9151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DC6665-FCA4-4316-B604-DA3999F75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FA9414-6557-43C1-83DB-FF3318B7E8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5556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BBDF3A-196B-4DCC-9D6F-1835D40B8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Fragen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4ABF7AD-0EFB-43EE-946E-ACAE8B4285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666874"/>
            <a:ext cx="9785569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758485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121</Words>
  <Application>Microsoft Office PowerPoint</Application>
  <PresentationFormat>Breitbild</PresentationFormat>
  <Paragraphs>61</Paragraphs>
  <Slides>8</Slides>
  <Notes>8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  <vt:variant>
        <vt:lpstr>Zielgruppenorientierte Präsentationen</vt:lpstr>
      </vt:variant>
      <vt:variant>
        <vt:i4>1</vt:i4>
      </vt:variant>
    </vt:vector>
  </HeadingPairs>
  <TitlesOfParts>
    <vt:vector size="13" baseType="lpstr">
      <vt:lpstr>Calibri</vt:lpstr>
      <vt:lpstr>Century Gothic</vt:lpstr>
      <vt:lpstr>Wingdings 3</vt:lpstr>
      <vt:lpstr>Segment</vt:lpstr>
      <vt:lpstr>Gemeindebibliothek Ebikon</vt:lpstr>
      <vt:lpstr>Unser Standort</vt:lpstr>
      <vt:lpstr>Besuch in der Bibliothek</vt:lpstr>
      <vt:lpstr>Öffnungszeiten</vt:lpstr>
      <vt:lpstr>Ausleihtarife</vt:lpstr>
      <vt:lpstr>PowerPoint-Präsentation</vt:lpstr>
      <vt:lpstr>PowerPoint-Präsentation</vt:lpstr>
      <vt:lpstr>Fragen</vt:lpstr>
      <vt:lpstr>Neu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2018-05-10T10:39:01Z</dcterms:created>
  <dcterms:modified xsi:type="dcterms:W3CDTF">2019-01-09T08:51:14Z</dcterms:modified>
</cp:coreProperties>
</file>