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8" r:id="rId2"/>
  </p:sldMasterIdLst>
  <p:notesMasterIdLst>
    <p:notesMasterId r:id="rId11"/>
  </p:notesMasterIdLst>
  <p:handoutMasterIdLst>
    <p:handoutMasterId r:id="rId12"/>
  </p:handoutMasterIdLst>
  <p:sldIdLst>
    <p:sldId id="256" r:id="rId3"/>
    <p:sldId id="257" r:id="rId4"/>
    <p:sldId id="258" r:id="rId5"/>
    <p:sldId id="259" r:id="rId6"/>
    <p:sldId id="260" r:id="rId7"/>
    <p:sldId id="261" r:id="rId8"/>
    <p:sldId id="263" r:id="rId9"/>
    <p:sldId id="262" r:id="rId10"/>
  </p:sldIdLst>
  <p:sldSz cx="12192000" cy="6858000"/>
  <p:notesSz cx="9144000" cy="6858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00B0F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horzBarState="maximized">
    <p:restoredLeft sz="18003" autoAdjust="0"/>
    <p:restoredTop sz="96796" autoAdjust="0"/>
  </p:normalViewPr>
  <p:slideViewPr>
    <p:cSldViewPr snapToGrid="0">
      <p:cViewPr varScale="1">
        <p:scale>
          <a:sx n="116" d="100"/>
          <a:sy n="116" d="100"/>
        </p:scale>
        <p:origin x="138" y="498"/>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125" d="100"/>
          <a:sy n="125" d="100"/>
        </p:scale>
        <p:origin x="1565" y="7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bwMode="auto">
      <p:bgRef idx="1001">
        <a:schemeClr val="bg1"/>
      </p:bgRef>
    </p:bg>
    <p:spTree>
      <p:nvGrpSpPr>
        <p:cNvPr id="1" name=""/>
        <p:cNvGrpSpPr/>
        <p:nvPr/>
      </p:nvGrpSpPr>
      <p:grpSpPr>
        <a:xfrm>
          <a:off x="0" y="0"/>
          <a:ext cx="0" cy="0"/>
          <a:chOff x="0" y="0"/>
          <a:chExt cx="0" cy="0"/>
        </a:xfrm>
      </p:grpSpPr>
      <p:sp>
        <p:nvSpPr>
          <p:cNvPr id="3" name="Datumsplatzhalter 2"/>
          <p:cNvSpPr>
            <a:spLocks noGrp="1"/>
          </p:cNvSpPr>
          <p:nvPr>
            <p:ph type="dt" sz="quarter" idx="1"/>
          </p:nvPr>
        </p:nvSpPr>
        <p:spPr>
          <a:xfrm>
            <a:off x="5179484" y="1"/>
            <a:ext cx="3962400" cy="344091"/>
          </a:xfrm>
          <a:prstGeom prst="rect">
            <a:avLst/>
          </a:prstGeom>
          <a:noFill/>
        </p:spPr>
        <p:txBody>
          <a:bodyPr vert="horz" lIns="91440" tIns="45720" rIns="91440" bIns="45720" rtlCol="0"/>
          <a:lstStyle>
            <a:lvl1pPr algn="r">
              <a:defRPr sz="1200"/>
            </a:lvl1pPr>
          </a:lstStyle>
          <a:p>
            <a:fld id="{794F9E9A-A667-41A9-9AD5-43B3F0000C31}" type="datetimeFigureOut">
              <a:rPr lang="de-CH" smtClean="0"/>
              <a:t>17.05.2018</a:t>
            </a:fld>
            <a:endParaRPr lang="de-CH" dirty="0"/>
          </a:p>
        </p:txBody>
      </p:sp>
      <p:sp>
        <p:nvSpPr>
          <p:cNvPr id="4" name="Fußzeilenplatzhalter 3"/>
          <p:cNvSpPr>
            <a:spLocks noGrp="1"/>
          </p:cNvSpPr>
          <p:nvPr>
            <p:ph type="ftr" sz="quarter" idx="2"/>
          </p:nvPr>
        </p:nvSpPr>
        <p:spPr>
          <a:xfrm>
            <a:off x="0" y="6513910"/>
            <a:ext cx="3962400" cy="344090"/>
          </a:xfrm>
          <a:prstGeom prst="rect">
            <a:avLst/>
          </a:prstGeom>
          <a:noFill/>
        </p:spPr>
        <p:txBody>
          <a:bodyPr vert="horz" lIns="91440" tIns="45720" rIns="91440" bIns="45720" rtlCol="0" anchor="b"/>
          <a:lstStyle>
            <a:lvl1pPr algn="l">
              <a:defRPr sz="1200"/>
            </a:lvl1pPr>
          </a:lstStyle>
          <a:p>
            <a:endParaRPr lang="de-CH" dirty="0"/>
          </a:p>
        </p:txBody>
      </p:sp>
      <p:sp>
        <p:nvSpPr>
          <p:cNvPr id="5" name="Foliennummernplatzhalter 4"/>
          <p:cNvSpPr>
            <a:spLocks noGrp="1"/>
          </p:cNvSpPr>
          <p:nvPr>
            <p:ph type="sldNum" sz="quarter" idx="3"/>
          </p:nvPr>
        </p:nvSpPr>
        <p:spPr>
          <a:xfrm>
            <a:off x="5179484" y="6513910"/>
            <a:ext cx="3962400" cy="344090"/>
          </a:xfrm>
          <a:prstGeom prst="rect">
            <a:avLst/>
          </a:prstGeom>
          <a:noFill/>
        </p:spPr>
        <p:txBody>
          <a:bodyPr vert="horz" lIns="91440" tIns="45720" rIns="91440" bIns="45720" rtlCol="0" anchor="b"/>
          <a:lstStyle>
            <a:lvl1pPr algn="r">
              <a:defRPr sz="1200"/>
            </a:lvl1pPr>
          </a:lstStyle>
          <a:p>
            <a:fld id="{738216FF-A774-4ABA-A098-AA1FD76F7C95}" type="slidenum">
              <a:rPr lang="de-CH" smtClean="0"/>
              <a:t>‹Nr.›</a:t>
            </a:fld>
            <a:endParaRPr lang="de-CH" dirty="0"/>
          </a:p>
        </p:txBody>
      </p:sp>
      <p:pic>
        <p:nvPicPr>
          <p:cNvPr id="6" name="Grafik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1"/>
            <a:ext cx="1175817" cy="848089"/>
          </a:xfrm>
          <a:prstGeom prst="rect">
            <a:avLst/>
          </a:prstGeom>
        </p:spPr>
      </p:pic>
    </p:spTree>
    <p:extLst>
      <p:ext uri="{BB962C8B-B14F-4D97-AF65-F5344CB8AC3E}">
        <p14:creationId xmlns:p14="http://schemas.microsoft.com/office/powerpoint/2010/main" val="1640350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4D3CF74A-32B1-4B6B-B99F-E86FD59D22FC}" type="datetimeFigureOut">
              <a:rPr lang="de-CH" smtClean="0"/>
              <a:t>17.05.2018</a:t>
            </a:fld>
            <a:endParaRPr lang="de-CH"/>
          </a:p>
        </p:txBody>
      </p:sp>
      <p:sp>
        <p:nvSpPr>
          <p:cNvPr id="4" name="Folienbildplatzhalt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6" name="Fußzeilenplatzhalt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de-CH"/>
          </a:p>
        </p:txBody>
      </p:sp>
      <p:sp>
        <p:nvSpPr>
          <p:cNvPr id="7" name="Foliennummernplatzhalt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0889A71D-1812-4615-948C-7DCB775712D4}" type="slidenum">
              <a:rPr lang="de-CH" smtClean="0"/>
              <a:t>‹Nr.›</a:t>
            </a:fld>
            <a:endParaRPr lang="de-CH"/>
          </a:p>
        </p:txBody>
      </p:sp>
    </p:spTree>
    <p:extLst>
      <p:ext uri="{BB962C8B-B14F-4D97-AF65-F5344CB8AC3E}">
        <p14:creationId xmlns:p14="http://schemas.microsoft.com/office/powerpoint/2010/main" val="29448131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mtClean="0"/>
              <a:t>Stand April 2017</a:t>
            </a:r>
            <a:endParaRPr lang="de-CH" dirty="0"/>
          </a:p>
        </p:txBody>
      </p:sp>
      <p:sp>
        <p:nvSpPr>
          <p:cNvPr id="4" name="Foliennummernplatzhalter 3"/>
          <p:cNvSpPr>
            <a:spLocks noGrp="1"/>
          </p:cNvSpPr>
          <p:nvPr>
            <p:ph type="sldNum" sz="quarter" idx="10"/>
          </p:nvPr>
        </p:nvSpPr>
        <p:spPr/>
        <p:txBody>
          <a:bodyPr/>
          <a:lstStyle/>
          <a:p>
            <a:fld id="{0889A71D-1812-4615-948C-7DCB775712D4}" type="slidenum">
              <a:rPr lang="de-CH" smtClean="0"/>
              <a:t>1</a:t>
            </a:fld>
            <a:endParaRPr lang="de-CH"/>
          </a:p>
        </p:txBody>
      </p:sp>
    </p:spTree>
    <p:extLst>
      <p:ext uri="{BB962C8B-B14F-4D97-AF65-F5344CB8AC3E}">
        <p14:creationId xmlns:p14="http://schemas.microsoft.com/office/powerpoint/2010/main" val="37276909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Stand April 2017</a:t>
            </a:r>
            <a:endParaRPr lang="de-CH" dirty="0"/>
          </a:p>
        </p:txBody>
      </p:sp>
      <p:sp>
        <p:nvSpPr>
          <p:cNvPr id="4" name="Foliennummernplatzhalter 3"/>
          <p:cNvSpPr>
            <a:spLocks noGrp="1"/>
          </p:cNvSpPr>
          <p:nvPr>
            <p:ph type="sldNum" sz="quarter" idx="10"/>
          </p:nvPr>
        </p:nvSpPr>
        <p:spPr/>
        <p:txBody>
          <a:bodyPr/>
          <a:lstStyle/>
          <a:p>
            <a:fld id="{0889A71D-1812-4615-948C-7DCB775712D4}" type="slidenum">
              <a:rPr lang="de-CH" smtClean="0"/>
              <a:t>4</a:t>
            </a:fld>
            <a:endParaRPr lang="de-CH"/>
          </a:p>
        </p:txBody>
      </p:sp>
    </p:spTree>
    <p:extLst>
      <p:ext uri="{BB962C8B-B14F-4D97-AF65-F5344CB8AC3E}">
        <p14:creationId xmlns:p14="http://schemas.microsoft.com/office/powerpoint/2010/main" val="11915014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4464028"/>
            <a:ext cx="9144000" cy="1641490"/>
          </a:xfrm>
        </p:spPr>
        <p:txBody>
          <a:bodyPr wrap="none" anchor="t">
            <a:normAutofit/>
          </a:bodyPr>
          <a:lstStyle>
            <a:lvl1pPr algn="r">
              <a:defRPr sz="9600" b="0" spc="-300">
                <a:solidFill>
                  <a:srgbClr val="FFFF00"/>
                </a:solidFill>
                <a:effectLst>
                  <a:outerShdw blurRad="469900" dist="342900" dir="5400000" sy="-20000" rotWithShape="0">
                    <a:prstClr val="black">
                      <a:alpha val="66000"/>
                    </a:prstClr>
                  </a:outerShdw>
                </a:effectLst>
                <a:latin typeface="+mj-lt"/>
              </a:defRPr>
            </a:lvl1pPr>
          </a:lstStyle>
          <a:p>
            <a:r>
              <a:rPr lang="de-DE" dirty="0" smtClean="0"/>
              <a:t>Titelmasterformat durch Klicken bearbeiten</a:t>
            </a:r>
            <a:endParaRPr lang="en-US" dirty="0"/>
          </a:p>
        </p:txBody>
      </p:sp>
      <p:sp>
        <p:nvSpPr>
          <p:cNvPr id="3" name="Subtitle 2"/>
          <p:cNvSpPr>
            <a:spLocks noGrp="1"/>
          </p:cNvSpPr>
          <p:nvPr>
            <p:ph type="subTitle" idx="1"/>
          </p:nvPr>
        </p:nvSpPr>
        <p:spPr>
          <a:xfrm>
            <a:off x="2209799" y="3694375"/>
            <a:ext cx="9144000" cy="754025"/>
          </a:xfrm>
        </p:spPr>
        <p:txBody>
          <a:bodyPr anchor="b">
            <a:normAutofit/>
          </a:bodyPr>
          <a:lstStyle>
            <a:lvl1pPr marL="0" indent="0" algn="r">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en-US" dirty="0"/>
          </a:p>
        </p:txBody>
      </p:sp>
      <p:sp>
        <p:nvSpPr>
          <p:cNvPr id="7" name="Date Placeholder 6"/>
          <p:cNvSpPr>
            <a:spLocks noGrp="1"/>
          </p:cNvSpPr>
          <p:nvPr>
            <p:ph type="dt" sz="half" idx="10"/>
          </p:nvPr>
        </p:nvSpPr>
        <p:spPr>
          <a:xfrm>
            <a:off x="838200" y="6356350"/>
            <a:ext cx="2743200" cy="365125"/>
          </a:xfrm>
          <a:prstGeom prst="rect">
            <a:avLst/>
          </a:prstGeom>
        </p:spPr>
        <p:txBody>
          <a:bodyPr/>
          <a:lstStyle/>
          <a:p>
            <a:fld id="{3F83D79C-8EEE-4A74-8164-40988C94D8B5}" type="datetimeFigureOut">
              <a:rPr lang="de-CH" smtClean="0"/>
              <a:t>17.05.2018</a:t>
            </a:fld>
            <a:endParaRPr lang="de-CH"/>
          </a:p>
        </p:txBody>
      </p:sp>
      <p:sp>
        <p:nvSpPr>
          <p:cNvPr id="8" name="Footer Placeholder 7"/>
          <p:cNvSpPr>
            <a:spLocks noGrp="1"/>
          </p:cNvSpPr>
          <p:nvPr>
            <p:ph type="ftr" sz="quarter" idx="11"/>
          </p:nvPr>
        </p:nvSpPr>
        <p:spPr/>
        <p:txBody>
          <a:bodyPr/>
          <a:lstStyle/>
          <a:p>
            <a:endParaRPr lang="de-CH"/>
          </a:p>
        </p:txBody>
      </p:sp>
      <p:sp>
        <p:nvSpPr>
          <p:cNvPr id="9" name="Slide Number Placeholder 8"/>
          <p:cNvSpPr>
            <a:spLocks noGrp="1"/>
          </p:cNvSpPr>
          <p:nvPr>
            <p:ph type="sldNum" sz="quarter" idx="12"/>
          </p:nvPr>
        </p:nvSpPr>
        <p:spPr/>
        <p:txBody>
          <a:bodyPr/>
          <a:lstStyle/>
          <a:p>
            <a:fld id="{38FB2778-5202-4C21-A166-0F9FF3064428}" type="slidenum">
              <a:rPr lang="de-CH" smtClean="0"/>
              <a:t>‹Nr.›</a:t>
            </a:fld>
            <a:endParaRPr lang="de-CH"/>
          </a:p>
        </p:txBody>
      </p:sp>
    </p:spTree>
    <p:extLst>
      <p:ext uri="{BB962C8B-B14F-4D97-AF65-F5344CB8AC3E}">
        <p14:creationId xmlns:p14="http://schemas.microsoft.com/office/powerpoint/2010/main" val="344938112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Content Placeholder 2"/>
          <p:cNvSpPr>
            <a:spLocks noGrp="1"/>
          </p:cNvSpPr>
          <p:nvPr>
            <p:ph sz="half" idx="1"/>
          </p:nvPr>
        </p:nvSpPr>
        <p:spPr>
          <a:xfrm>
            <a:off x="838200" y="1825625"/>
            <a:ext cx="5307016" cy="4351338"/>
          </a:xfrm>
        </p:spPr>
        <p:txBody>
          <a:bodyPr/>
          <a:lstStyle/>
          <a:p>
            <a:pPr lvl="0"/>
            <a:r>
              <a:rPr lang="de-DE" dirty="0" smtClean="0"/>
              <a:t>Formatvorlagen des Textmasters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en-US" dirty="0"/>
          </a:p>
        </p:txBody>
      </p:sp>
      <p:sp>
        <p:nvSpPr>
          <p:cNvPr id="4" name="Content Placeholder 3"/>
          <p:cNvSpPr>
            <a:spLocks noGrp="1"/>
          </p:cNvSpPr>
          <p:nvPr>
            <p:ph sz="half" idx="2"/>
          </p:nvPr>
        </p:nvSpPr>
        <p:spPr>
          <a:xfrm>
            <a:off x="6319840" y="1825625"/>
            <a:ext cx="5033960" cy="435133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3F83D79C-8EEE-4A74-8164-40988C94D8B5}" type="datetimeFigureOut">
              <a:rPr lang="de-CH" smtClean="0"/>
              <a:t>17.05.2018</a:t>
            </a:fld>
            <a:endParaRPr lang="de-CH"/>
          </a:p>
        </p:txBody>
      </p:sp>
      <p:sp>
        <p:nvSpPr>
          <p:cNvPr id="6" name="Footer Placeholder 5"/>
          <p:cNvSpPr>
            <a:spLocks noGrp="1"/>
          </p:cNvSpPr>
          <p:nvPr>
            <p:ph type="ftr" sz="quarter" idx="11"/>
          </p:nvPr>
        </p:nvSpPr>
        <p:spPr/>
        <p:txBody>
          <a:bodyPr/>
          <a:lstStyle/>
          <a:p>
            <a:endParaRPr lang="de-CH"/>
          </a:p>
        </p:txBody>
      </p:sp>
      <p:sp>
        <p:nvSpPr>
          <p:cNvPr id="7" name="Slide Number Placeholder 6"/>
          <p:cNvSpPr>
            <a:spLocks noGrp="1"/>
          </p:cNvSpPr>
          <p:nvPr>
            <p:ph type="sldNum" sz="quarter" idx="12"/>
          </p:nvPr>
        </p:nvSpPr>
        <p:spPr/>
        <p:txBody>
          <a:bodyPr/>
          <a:lstStyle/>
          <a:p>
            <a:fld id="{38FB2778-5202-4C21-A166-0F9FF3064428}" type="slidenum">
              <a:rPr lang="de-CH" smtClean="0"/>
              <a:t>‹Nr.›</a:t>
            </a:fld>
            <a:endParaRPr lang="de-CH"/>
          </a:p>
        </p:txBody>
      </p:sp>
    </p:spTree>
    <p:extLst>
      <p:ext uri="{BB962C8B-B14F-4D97-AF65-F5344CB8AC3E}">
        <p14:creationId xmlns:p14="http://schemas.microsoft.com/office/powerpoint/2010/main" val="364275680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ext links Bild rech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Content Placeholder 2"/>
          <p:cNvSpPr>
            <a:spLocks noGrp="1"/>
          </p:cNvSpPr>
          <p:nvPr>
            <p:ph sz="half" idx="1"/>
          </p:nvPr>
        </p:nvSpPr>
        <p:spPr>
          <a:xfrm>
            <a:off x="838200" y="1825625"/>
            <a:ext cx="5307016" cy="435133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Content Placeholder 3"/>
          <p:cNvSpPr>
            <a:spLocks noGrp="1"/>
          </p:cNvSpPr>
          <p:nvPr>
            <p:ph sz="half" idx="2"/>
          </p:nvPr>
        </p:nvSpPr>
        <p:spPr>
          <a:xfrm>
            <a:off x="6319840" y="1825625"/>
            <a:ext cx="5033960" cy="435133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3F83D79C-8EEE-4A74-8164-40988C94D8B5}" type="datetimeFigureOut">
              <a:rPr lang="de-CH" smtClean="0"/>
              <a:t>17.05.2018</a:t>
            </a:fld>
            <a:endParaRPr lang="de-CH"/>
          </a:p>
        </p:txBody>
      </p:sp>
      <p:sp>
        <p:nvSpPr>
          <p:cNvPr id="6" name="Footer Placeholder 5"/>
          <p:cNvSpPr>
            <a:spLocks noGrp="1"/>
          </p:cNvSpPr>
          <p:nvPr>
            <p:ph type="ftr" sz="quarter" idx="11"/>
          </p:nvPr>
        </p:nvSpPr>
        <p:spPr/>
        <p:txBody>
          <a:bodyPr/>
          <a:lstStyle/>
          <a:p>
            <a:endParaRPr lang="de-CH"/>
          </a:p>
        </p:txBody>
      </p:sp>
      <p:sp>
        <p:nvSpPr>
          <p:cNvPr id="7" name="Slide Number Placeholder 6"/>
          <p:cNvSpPr>
            <a:spLocks noGrp="1"/>
          </p:cNvSpPr>
          <p:nvPr>
            <p:ph type="sldNum" sz="quarter" idx="12"/>
          </p:nvPr>
        </p:nvSpPr>
        <p:spPr/>
        <p:txBody>
          <a:bodyPr/>
          <a:lstStyle/>
          <a:p>
            <a:fld id="{38FB2778-5202-4C21-A166-0F9FF3064428}" type="slidenum">
              <a:rPr lang="de-CH" smtClean="0"/>
              <a:t>‹Nr.›</a:t>
            </a:fld>
            <a:endParaRPr lang="de-CH"/>
          </a:p>
        </p:txBody>
      </p:sp>
    </p:spTree>
    <p:extLst>
      <p:ext uri="{BB962C8B-B14F-4D97-AF65-F5344CB8AC3E}">
        <p14:creationId xmlns:p14="http://schemas.microsoft.com/office/powerpoint/2010/main" val="257332522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3F83D79C-8EEE-4A74-8164-40988C94D8B5}" type="datetimeFigureOut">
              <a:rPr lang="de-CH" smtClean="0"/>
              <a:t>17.05.2018</a:t>
            </a:fld>
            <a:endParaRPr lang="de-CH"/>
          </a:p>
        </p:txBody>
      </p:sp>
      <p:sp>
        <p:nvSpPr>
          <p:cNvPr id="3" name="Fußzeilenplatzhalter 2"/>
          <p:cNvSpPr>
            <a:spLocks noGrp="1"/>
          </p:cNvSpPr>
          <p:nvPr>
            <p:ph type="ftr" sz="quarter" idx="11"/>
          </p:nvPr>
        </p:nvSpPr>
        <p:spPr/>
        <p:txBody>
          <a:bodyPr/>
          <a:lstStyle/>
          <a:p>
            <a:endParaRPr lang="de-CH"/>
          </a:p>
        </p:txBody>
      </p:sp>
      <p:sp>
        <p:nvSpPr>
          <p:cNvPr id="4" name="Foliennummernplatzhalter 3"/>
          <p:cNvSpPr>
            <a:spLocks noGrp="1"/>
          </p:cNvSpPr>
          <p:nvPr>
            <p:ph type="sldNum" sz="quarter" idx="12"/>
          </p:nvPr>
        </p:nvSpPr>
        <p:spPr/>
        <p:txBody>
          <a:bodyPr/>
          <a:lstStyle/>
          <a:p>
            <a:fld id="{38FB2778-5202-4C21-A166-0F9FF3064428}" type="slidenum">
              <a:rPr lang="de-CH" smtClean="0"/>
              <a:t>‹Nr.›</a:t>
            </a:fld>
            <a:endParaRPr lang="de-CH"/>
          </a:p>
        </p:txBody>
      </p:sp>
    </p:spTree>
    <p:extLst>
      <p:ext uri="{BB962C8B-B14F-4D97-AF65-F5344CB8AC3E}">
        <p14:creationId xmlns:p14="http://schemas.microsoft.com/office/powerpoint/2010/main" val="8957025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3F83D79C-8EEE-4A74-8164-40988C94D8B5}" type="datetimeFigureOut">
              <a:rPr lang="de-CH" smtClean="0"/>
              <a:t>17.05.2018</a:t>
            </a:fld>
            <a:endParaRPr lang="de-CH"/>
          </a:p>
        </p:txBody>
      </p:sp>
      <p:sp>
        <p:nvSpPr>
          <p:cNvPr id="3" name="Fußzeilenplatzhalter 2"/>
          <p:cNvSpPr>
            <a:spLocks noGrp="1"/>
          </p:cNvSpPr>
          <p:nvPr>
            <p:ph type="ftr" sz="quarter" idx="11"/>
          </p:nvPr>
        </p:nvSpPr>
        <p:spPr/>
        <p:txBody>
          <a:bodyPr/>
          <a:lstStyle/>
          <a:p>
            <a:endParaRPr lang="de-CH"/>
          </a:p>
        </p:txBody>
      </p:sp>
      <p:sp>
        <p:nvSpPr>
          <p:cNvPr id="4" name="Foliennummernplatzhalter 3"/>
          <p:cNvSpPr>
            <a:spLocks noGrp="1"/>
          </p:cNvSpPr>
          <p:nvPr>
            <p:ph type="sldNum" sz="quarter" idx="12"/>
          </p:nvPr>
        </p:nvSpPr>
        <p:spPr/>
        <p:txBody>
          <a:bodyPr/>
          <a:lstStyle/>
          <a:p>
            <a:fld id="{38FB2778-5202-4C21-A166-0F9FF3064428}" type="slidenum">
              <a:rPr lang="de-CH" smtClean="0"/>
              <a:t>‹Nr.›</a:t>
            </a:fld>
            <a:endParaRPr lang="de-CH"/>
          </a:p>
        </p:txBody>
      </p:sp>
    </p:spTree>
    <p:extLst>
      <p:ext uri="{BB962C8B-B14F-4D97-AF65-F5344CB8AC3E}">
        <p14:creationId xmlns:p14="http://schemas.microsoft.com/office/powerpoint/2010/main" val="285244693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hyperlink" Target="https://co2tieferlegen.ch/" TargetMode="Externa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6">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dirty="0" smtClean="0"/>
              <a:t>Titelmasterformat durch Klicken bearbeiten</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smtClean="0"/>
              <a:t>Formatvorlagen des Textmasters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endParaRPr lang="de-C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38FB2778-5202-4C21-A166-0F9FF3064428}" type="slidenum">
              <a:rPr lang="de-CH" smtClean="0"/>
              <a:t>‹Nr.›</a:t>
            </a:fld>
            <a:endParaRPr lang="de-CH"/>
          </a:p>
        </p:txBody>
      </p:sp>
      <p:sp>
        <p:nvSpPr>
          <p:cNvPr id="7" name="Wolkenförmige Legende 6">
            <a:hlinkClick r:id="rId7"/>
          </p:cNvPr>
          <p:cNvSpPr/>
          <p:nvPr userDrawn="1"/>
        </p:nvSpPr>
        <p:spPr>
          <a:xfrm>
            <a:off x="11681717" y="107879"/>
            <a:ext cx="436651" cy="421240"/>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Tree>
    <p:extLst>
      <p:ext uri="{BB962C8B-B14F-4D97-AF65-F5344CB8AC3E}">
        <p14:creationId xmlns:p14="http://schemas.microsoft.com/office/powerpoint/2010/main" val="456872743"/>
      </p:ext>
    </p:extLst>
  </p:cSld>
  <p:clrMap bg1="dk1" tx1="lt1" bg2="dk2" tx2="lt2" accent1="accent1" accent2="accent2" accent3="accent3" accent4="accent4" accent5="accent5" accent6="accent6" hlink="hlink" folHlink="folHlink"/>
  <p:sldLayoutIdLst>
    <p:sldLayoutId id="2147483661" r:id="rId1"/>
    <p:sldLayoutId id="2147483664" r:id="rId2"/>
    <p:sldLayoutId id="2147483690" r:id="rId3"/>
    <p:sldLayoutId id="2147483691"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5400" b="0" kern="1200">
          <a:solidFill>
            <a:srgbClr val="FFFF00"/>
          </a:solidFill>
          <a:latin typeface="+mj-lt"/>
          <a:ea typeface="+mj-ea"/>
          <a:cs typeface="+mj-cs"/>
        </a:defRPr>
      </a:lvl1pPr>
    </p:titleStyle>
    <p:bodyStyle>
      <a:lvl1pPr marL="228600" indent="-228600" algn="l" defTabSz="914400" rtl="0" eaLnBrk="1" latinLnBrk="0" hangingPunct="1">
        <a:lnSpc>
          <a:spcPct val="90000"/>
        </a:lnSpc>
        <a:spcBef>
          <a:spcPts val="1000"/>
        </a:spcBef>
        <a:buClr>
          <a:srgbClr val="FFFF00"/>
        </a:buClr>
        <a:buSzPct val="100000"/>
        <a:buFont typeface="Corbel" panose="020B0503020204020204" pitchFamily="34" charset="0"/>
        <a:buChar char="~"/>
        <a:defRPr sz="2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685800" indent="-228600" algn="l" defTabSz="914400" rtl="0" eaLnBrk="1" latinLnBrk="0" hangingPunct="1">
        <a:lnSpc>
          <a:spcPct val="90000"/>
        </a:lnSpc>
        <a:spcBef>
          <a:spcPts val="500"/>
        </a:spcBef>
        <a:buClr>
          <a:srgbClr val="FFFF00"/>
        </a:buClr>
        <a:buFont typeface="Corbel" panose="020B0503020204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smtClean="0"/>
              <a:t>Titelmasterformat durch Klicken bearbeiten</a:t>
            </a:r>
            <a:endParaRPr lang="de-CH"/>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83D79C-8EEE-4A74-8164-40988C94D8B5}" type="datetimeFigureOut">
              <a:rPr lang="de-CH" smtClean="0"/>
              <a:t>17.05.2018</a:t>
            </a:fld>
            <a:endParaRPr lang="de-CH"/>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CH"/>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FB2778-5202-4C21-A166-0F9FF3064428}" type="slidenum">
              <a:rPr lang="de-CH" smtClean="0"/>
              <a:t>‹Nr.›</a:t>
            </a:fld>
            <a:endParaRPr lang="de-CH"/>
          </a:p>
        </p:txBody>
      </p:sp>
    </p:spTree>
    <p:extLst>
      <p:ext uri="{BB962C8B-B14F-4D97-AF65-F5344CB8AC3E}">
        <p14:creationId xmlns:p14="http://schemas.microsoft.com/office/powerpoint/2010/main" val="1587906979"/>
      </p:ext>
    </p:extLst>
  </p:cSld>
  <p:clrMap bg1="lt1" tx1="dk1" bg2="lt2" tx2="dk2" accent1="accent1" accent2="accent2" accent3="accent3" accent4="accent4" accent5="accent5" accent6="accent6" hlink="hlink" folHlink="folHlink"/>
  <p:sldLayoutIdLst>
    <p:sldLayoutId id="214748368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llipse 4"/>
          <p:cNvSpPr/>
          <p:nvPr/>
        </p:nvSpPr>
        <p:spPr>
          <a:xfrm>
            <a:off x="4626501" y="1992302"/>
            <a:ext cx="369393" cy="380344"/>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de-CH"/>
          </a:p>
        </p:txBody>
      </p:sp>
      <p:sp>
        <p:nvSpPr>
          <p:cNvPr id="2" name="Titel 1"/>
          <p:cNvSpPr>
            <a:spLocks noGrp="1"/>
          </p:cNvSpPr>
          <p:nvPr>
            <p:ph type="ctrTitle"/>
          </p:nvPr>
        </p:nvSpPr>
        <p:spPr/>
        <p:txBody>
          <a:bodyPr/>
          <a:lstStyle/>
          <a:p>
            <a:r>
              <a:rPr lang="de-CH" dirty="0" smtClean="0"/>
              <a:t>Fahrzeugtechnologien</a:t>
            </a:r>
            <a:endParaRPr lang="de-CH" dirty="0"/>
          </a:p>
        </p:txBody>
      </p:sp>
      <p:sp>
        <p:nvSpPr>
          <p:cNvPr id="3" name="Untertitel 2"/>
          <p:cNvSpPr>
            <a:spLocks noGrp="1"/>
          </p:cNvSpPr>
          <p:nvPr>
            <p:ph type="subTitle" idx="1"/>
          </p:nvPr>
        </p:nvSpPr>
        <p:spPr/>
        <p:txBody>
          <a:bodyPr/>
          <a:lstStyle/>
          <a:p>
            <a:r>
              <a:rPr lang="de-CH" dirty="0" smtClean="0"/>
              <a:t>energieeffizient &amp; umweltbewusst</a:t>
            </a:r>
            <a:endParaRPr lang="de-CH" dirty="0"/>
          </a:p>
        </p:txBody>
      </p:sp>
      <p:pic>
        <p:nvPicPr>
          <p:cNvPr id="4" name="Grafik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85019" y="291863"/>
            <a:ext cx="2238391" cy="1614499"/>
          </a:xfrm>
          <a:prstGeom prst="rect">
            <a:avLst/>
          </a:prstGeom>
        </p:spPr>
      </p:pic>
    </p:spTree>
    <p:extLst>
      <p:ext uri="{BB962C8B-B14F-4D97-AF65-F5344CB8AC3E}">
        <p14:creationId xmlns:p14="http://schemas.microsoft.com/office/powerpoint/2010/main" val="33000258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advTm="10000">
        <p15:prstTrans prst="curtains"/>
      </p:transition>
    </mc:Choice>
    <mc:Fallback xmlns="">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path" presetSubtype="0" accel="50000" decel="50000" fill="hold" nodeType="clickEffect">
                                  <p:stCondLst>
                                    <p:cond delay="0"/>
                                  </p:stCondLst>
                                  <p:childTnLst>
                                    <p:animMotion origin="layout" path="M 0 0 c 0.004 -0.008 0.018 -0.016 0.023 -0.016 c 0.031 0 0.063 0.125 0.063 0.25 c 0 -0.063 0.016 -0.125 0.031 -0.125 c 0.016 0 0.031 0.063 0.031 0.125 c 0 -0.031 0.008 -0.063 0.016 -0.063 c 0.008 0 0.016 0.031 0.016 0.063 c 0 -0.016 0.004 -0.031 0.008 -0.031 c 0.004 0 0.008 0.016 0.008 0.031 c 0 -0.008 0.002 -0.016 0.004 -0.016 c 0.001 0 0.004 0.008 0.004 0.016 c 0 -0.004 0.001 -0.008 0.002 -0.008 c 0 0.001 0.002 0.004 0.002 0.008 c 0 -0.002 0 -0.004 0.001 -0.004 c 0 0.001 0.001 0.002 0.001 0.004 c 0 -0.001 0 -0.002 0 -0.003 c 0.001 0 0.001 0.001 0.001 0.002 c 0.001 0 0.001 -0.001 0.001 -0.002 c 0.001 0 0.001 0.001 0.001 0.002 E" pathEditMode="relative" ptsTypes="">
                                      <p:cBhvr>
                                        <p:cTn id="6" dur="2000" fill="hold"/>
                                        <p:tgtEl>
                                          <p:spTgt spid="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Elektrofahrzeug</a:t>
            </a:r>
            <a:endParaRPr lang="de-CH" dirty="0"/>
          </a:p>
        </p:txBody>
      </p:sp>
      <p:sp>
        <p:nvSpPr>
          <p:cNvPr id="3" name="Inhaltsplatzhalter 2"/>
          <p:cNvSpPr>
            <a:spLocks noGrp="1"/>
          </p:cNvSpPr>
          <p:nvPr>
            <p:ph sz="half" idx="1"/>
          </p:nvPr>
        </p:nvSpPr>
        <p:spPr>
          <a:xfrm>
            <a:off x="1120000" y="1825625"/>
            <a:ext cx="4614377" cy="4351338"/>
          </a:xfrm>
        </p:spPr>
        <p:txBody>
          <a:bodyPr/>
          <a:lstStyle/>
          <a:p>
            <a:r>
              <a:rPr lang="de-CH" dirty="0"/>
              <a:t>vollständig elektrisch </a:t>
            </a:r>
            <a:r>
              <a:rPr lang="de-CH" dirty="0" smtClean="0"/>
              <a:t>angetrieben</a:t>
            </a:r>
          </a:p>
          <a:p>
            <a:r>
              <a:rPr lang="de-CH" dirty="0" smtClean="0"/>
              <a:t>Akku</a:t>
            </a:r>
          </a:p>
          <a:p>
            <a:r>
              <a:rPr lang="de-CH" dirty="0" smtClean="0"/>
              <a:t>hoher Wirkungsgrad</a:t>
            </a:r>
          </a:p>
          <a:p>
            <a:r>
              <a:rPr lang="de-CH" dirty="0"/>
              <a:t>CO</a:t>
            </a:r>
            <a:r>
              <a:rPr lang="de-CH" baseline="-25000" dirty="0"/>
              <a:t>2</a:t>
            </a:r>
            <a:r>
              <a:rPr lang="de-CH" dirty="0"/>
              <a:t>-Ausstoss im Fahrbetrieb </a:t>
            </a:r>
            <a:r>
              <a:rPr lang="de-CH" dirty="0" smtClean="0"/>
              <a:t>0</a:t>
            </a:r>
            <a:r>
              <a:rPr lang="de-CH" dirty="0"/>
              <a:t> </a:t>
            </a:r>
            <a:r>
              <a:rPr lang="de-CH" dirty="0" smtClean="0"/>
              <a:t>g/km</a:t>
            </a:r>
          </a:p>
          <a:p>
            <a:r>
              <a:rPr lang="de-CH" dirty="0"/>
              <a:t>CO</a:t>
            </a:r>
            <a:r>
              <a:rPr lang="de-CH" baseline="-25000" dirty="0"/>
              <a:t>2</a:t>
            </a:r>
            <a:r>
              <a:rPr lang="de-CH" dirty="0"/>
              <a:t>-Emissionen </a:t>
            </a:r>
            <a:r>
              <a:rPr lang="de-CH" dirty="0" smtClean="0"/>
              <a:t>bei Stromerzeugung</a:t>
            </a:r>
            <a:endParaRPr lang="de-CH" dirty="0"/>
          </a:p>
        </p:txBody>
      </p:sp>
      <p:sp>
        <p:nvSpPr>
          <p:cNvPr id="8" name="Inhaltsplatzhalter 7"/>
          <p:cNvSpPr>
            <a:spLocks noGrp="1"/>
          </p:cNvSpPr>
          <p:nvPr>
            <p:ph sz="half" idx="2"/>
          </p:nvPr>
        </p:nvSpPr>
        <p:spPr/>
        <p:txBody>
          <a:bodyPr/>
          <a:lstStyle/>
          <a:p>
            <a:endParaRPr lang="de-CH"/>
          </a:p>
        </p:txBody>
      </p:sp>
      <p:pic>
        <p:nvPicPr>
          <p:cNvPr id="1030" name="Picture 6" descr="https://upload.wikimedia.org/wikipedia/commons/c/cb/E-golf-engine.jp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5774076" y="1513615"/>
            <a:ext cx="6165187" cy="50936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73973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advTm="10000">
        <p15:prstTrans prst="curtains"/>
      </p:transition>
    </mc:Choice>
    <mc:Fallback xmlns="">
      <p:transition spd="slow" advTm="10000">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Hybridfahrzeug</a:t>
            </a:r>
            <a:endParaRPr lang="de-CH" dirty="0"/>
          </a:p>
        </p:txBody>
      </p:sp>
      <p:sp>
        <p:nvSpPr>
          <p:cNvPr id="3" name="Inhaltsplatzhalter 2"/>
          <p:cNvSpPr>
            <a:spLocks noGrp="1"/>
          </p:cNvSpPr>
          <p:nvPr>
            <p:ph sz="half" idx="1"/>
          </p:nvPr>
        </p:nvSpPr>
        <p:spPr>
          <a:xfrm>
            <a:off x="838200" y="1825625"/>
            <a:ext cx="10800000" cy="4351338"/>
          </a:xfrm>
        </p:spPr>
        <p:txBody>
          <a:bodyPr/>
          <a:lstStyle/>
          <a:p>
            <a:r>
              <a:rPr lang="de-CH" dirty="0" smtClean="0"/>
              <a:t>zwei </a:t>
            </a:r>
            <a:r>
              <a:rPr lang="de-CH" dirty="0"/>
              <a:t>verschiedene bordeigene Antriebs- und </a:t>
            </a:r>
            <a:r>
              <a:rPr lang="de-CH" dirty="0" smtClean="0"/>
              <a:t>Energiespeichersysteme</a:t>
            </a:r>
          </a:p>
          <a:p>
            <a:r>
              <a:rPr lang="de-CH" dirty="0" smtClean="0"/>
              <a:t>zumeist Elektro- </a:t>
            </a:r>
            <a:r>
              <a:rPr lang="de-CH" dirty="0"/>
              <a:t>und </a:t>
            </a:r>
            <a:r>
              <a:rPr lang="de-CH" dirty="0" smtClean="0"/>
              <a:t>Verbrennungsmotor</a:t>
            </a:r>
          </a:p>
          <a:p>
            <a:r>
              <a:rPr lang="de-CH" dirty="0" smtClean="0"/>
              <a:t>Vollhybride bei niedrigen Geschwindigkeiten rein elektrisch</a:t>
            </a:r>
            <a:endParaRPr lang="de-CH" dirty="0"/>
          </a:p>
        </p:txBody>
      </p:sp>
      <p:pic>
        <p:nvPicPr>
          <p:cNvPr id="2050" name="Picture 2" descr="http://img.carfacto.de/img/glossar/hybridfahrzeug/Hybridantrieb_klein-w2048-h1105.jpe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6667927" y="3770474"/>
            <a:ext cx="5325187" cy="28732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70311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advTm="10000">
        <p15:prstTrans prst="curtains"/>
      </p:transition>
    </mc:Choice>
    <mc:Fallback xmlns="">
      <p:transition spd="slow" advTm="1000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le 4"/>
          <p:cNvGraphicFramePr>
            <a:graphicFrameLocks noGrp="1"/>
          </p:cNvGraphicFramePr>
          <p:nvPr>
            <p:extLst>
              <p:ext uri="{D42A27DB-BD31-4B8C-83A1-F6EECF244321}">
                <p14:modId xmlns:p14="http://schemas.microsoft.com/office/powerpoint/2010/main" val="3676385738"/>
              </p:ext>
            </p:extLst>
          </p:nvPr>
        </p:nvGraphicFramePr>
        <p:xfrm>
          <a:off x="945222" y="1566810"/>
          <a:ext cx="11088606" cy="5060020"/>
        </p:xfrm>
        <a:graphic>
          <a:graphicData uri="http://schemas.openxmlformats.org/drawingml/2006/table">
            <a:tbl>
              <a:tblPr>
                <a:noFill/>
                <a:tableStyleId>{5C22544A-7EE6-4342-B048-85BDC9FD1C3A}</a:tableStyleId>
              </a:tblPr>
              <a:tblGrid>
                <a:gridCol w="5400000">
                  <a:extLst>
                    <a:ext uri="{9D8B030D-6E8A-4147-A177-3AD203B41FA5}">
                      <a16:colId xmlns:a16="http://schemas.microsoft.com/office/drawing/2014/main" val="462744450"/>
                    </a:ext>
                  </a:extLst>
                </a:gridCol>
                <a:gridCol w="5688606">
                  <a:extLst>
                    <a:ext uri="{9D8B030D-6E8A-4147-A177-3AD203B41FA5}">
                      <a16:colId xmlns:a16="http://schemas.microsoft.com/office/drawing/2014/main" val="2080435307"/>
                    </a:ext>
                  </a:extLst>
                </a:gridCol>
              </a:tblGrid>
              <a:tr h="1465987">
                <a:tc>
                  <a:txBody>
                    <a:bodyPr/>
                    <a:lstStyle/>
                    <a:p>
                      <a:pPr marL="457200" marR="0" indent="-457200" algn="l" defTabSz="914400" rtl="0" eaLnBrk="1" fontAlgn="auto" latinLnBrk="0" hangingPunct="1">
                        <a:lnSpc>
                          <a:spcPct val="100000"/>
                        </a:lnSpc>
                        <a:spcBef>
                          <a:spcPts val="0"/>
                        </a:spcBef>
                        <a:spcAft>
                          <a:spcPts val="0"/>
                        </a:spcAft>
                        <a:buClr>
                          <a:srgbClr val="FFFF00"/>
                        </a:buClr>
                        <a:buSzTx/>
                        <a:buFont typeface="Arial" panose="020B0604020202020204" pitchFamily="34" charset="0"/>
                        <a:buChar char="•"/>
                        <a:tabLst/>
                        <a:defRPr/>
                      </a:pPr>
                      <a:r>
                        <a:rPr lang="de-CH" sz="2800" dirty="0" smtClean="0">
                          <a:solidFill>
                            <a:schemeClr val="tx1"/>
                          </a:solidFill>
                        </a:rPr>
                        <a:t>Kombination von Benzin- und Elektroantrieb</a:t>
                      </a:r>
                    </a:p>
                  </a:txBody>
                  <a:tcPr anchor="ctr">
                    <a:lnL w="12700" cmpd="sng">
                      <a:noFill/>
                    </a:lnL>
                    <a:lnR w="12700" cmpd="sng">
                      <a:noFill/>
                    </a:lnR>
                    <a:lnT w="12700" cmpd="sng">
                      <a:noFill/>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3">
                  <a: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de-CH" sz="2800" dirty="0" smtClean="0">
                        <a:solidFill>
                          <a:srgbClr val="002060"/>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blipFill dpi="0" rotWithShape="1">
                      <a:blip r:embed="rId3">
                        <a:extLst>
                          <a:ext uri="{28A0092B-C50C-407E-A947-70E740481C1C}">
                            <a14:useLocalDpi xmlns:a14="http://schemas.microsoft.com/office/drawing/2010/main" val="0"/>
                          </a:ext>
                        </a:extLst>
                      </a:blip>
                      <a:srcRect/>
                      <a:stretch>
                        <a:fillRect/>
                      </a:stretch>
                    </a:blipFill>
                  </a:tcPr>
                </a:tc>
                <a:extLst>
                  <a:ext uri="{0D108BD9-81ED-4DB2-BD59-A6C34878D82A}">
                    <a16:rowId xmlns:a16="http://schemas.microsoft.com/office/drawing/2014/main" val="883606759"/>
                  </a:ext>
                </a:extLst>
              </a:tr>
              <a:tr h="2128046">
                <a:tc>
                  <a:txBody>
                    <a:bodyPr/>
                    <a:lstStyle/>
                    <a:p>
                      <a:pPr marL="457200" marR="0" indent="-457200" algn="l" defTabSz="914400" rtl="0" eaLnBrk="1" fontAlgn="auto" latinLnBrk="0" hangingPunct="1">
                        <a:lnSpc>
                          <a:spcPct val="100000"/>
                        </a:lnSpc>
                        <a:spcBef>
                          <a:spcPts val="0"/>
                        </a:spcBef>
                        <a:spcAft>
                          <a:spcPts val="0"/>
                        </a:spcAft>
                        <a:buClr>
                          <a:srgbClr val="FFFF00"/>
                        </a:buClr>
                        <a:buSzTx/>
                        <a:buFont typeface="Arial" panose="020B0604020202020204" pitchFamily="34" charset="0"/>
                        <a:buChar char="•"/>
                        <a:tabLst/>
                        <a:defRPr/>
                      </a:pPr>
                      <a:r>
                        <a:rPr lang="de-CH" sz="2800" dirty="0" smtClean="0">
                          <a:solidFill>
                            <a:schemeClr val="tx1"/>
                          </a:solidFill>
                        </a:rPr>
                        <a:t>leistungsfähige Batterie, die auch aus der Steckdose mit Strom versorgt werden kann</a:t>
                      </a:r>
                      <a:endParaRPr lang="de-CH" sz="2800" dirty="0">
                        <a:solidFill>
                          <a:schemeClr val="tx1"/>
                        </a:solidFill>
                      </a:endParaRPr>
                    </a:p>
                  </a:txBody>
                  <a:tcPr anchor="ctr">
                    <a:lnL w="12700" cmpd="sng">
                      <a:noFill/>
                    </a:lnL>
                    <a:lnR w="12700" cmpd="sng">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marL="457200" marR="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de-CH" sz="2800" dirty="0">
                        <a:solidFill>
                          <a:srgbClr val="002060"/>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470884268"/>
                  </a:ext>
                </a:extLst>
              </a:tr>
              <a:tr h="1465987">
                <a:tc>
                  <a:txBody>
                    <a:bodyPr/>
                    <a:lstStyle/>
                    <a:p>
                      <a:pPr marL="457200" marR="0" indent="-457200" algn="l" defTabSz="914400" rtl="0" eaLnBrk="1" fontAlgn="auto" latinLnBrk="0" hangingPunct="1">
                        <a:lnSpc>
                          <a:spcPct val="100000"/>
                        </a:lnSpc>
                        <a:spcBef>
                          <a:spcPts val="0"/>
                        </a:spcBef>
                        <a:spcAft>
                          <a:spcPts val="0"/>
                        </a:spcAft>
                        <a:buClr>
                          <a:srgbClr val="FFFF00"/>
                        </a:buClr>
                        <a:buSzTx/>
                        <a:buFont typeface="Arial" panose="020B0604020202020204" pitchFamily="34" charset="0"/>
                        <a:buChar char="•"/>
                        <a:tabLst/>
                        <a:defRPr/>
                      </a:pPr>
                      <a:r>
                        <a:rPr lang="de-CH" sz="2800" dirty="0" smtClean="0">
                          <a:solidFill>
                            <a:schemeClr val="tx1"/>
                          </a:solidFill>
                        </a:rPr>
                        <a:t>höhere elektrische Reichweite</a:t>
                      </a:r>
                    </a:p>
                    <a:p>
                      <a:endParaRPr lang="de-CH" sz="2800" dirty="0">
                        <a:solidFill>
                          <a:schemeClr val="tx1"/>
                        </a:solidFill>
                      </a:endParaRPr>
                    </a:p>
                  </a:txBody>
                  <a:tcPr anchor="ctr">
                    <a:lnL w="12700" cmpd="sng">
                      <a:noFill/>
                    </a:lnL>
                    <a:lnR w="12700" cmpd="sng">
                      <a:noFill/>
                    </a:lnR>
                    <a:lnT w="381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vMerge="1">
                  <a:txBody>
                    <a:bodyPr/>
                    <a:lstStyle/>
                    <a:p>
                      <a:endParaRPr lang="de-CH" sz="2800" dirty="0">
                        <a:solidFill>
                          <a:srgbClr val="002060"/>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465447609"/>
                  </a:ext>
                </a:extLst>
              </a:tr>
            </a:tbl>
          </a:graphicData>
        </a:graphic>
      </p:graphicFrame>
      <p:sp>
        <p:nvSpPr>
          <p:cNvPr id="2" name="Titel 1"/>
          <p:cNvSpPr>
            <a:spLocks noGrp="1"/>
          </p:cNvSpPr>
          <p:nvPr>
            <p:ph type="title"/>
          </p:nvPr>
        </p:nvSpPr>
        <p:spPr/>
        <p:txBody>
          <a:bodyPr/>
          <a:lstStyle/>
          <a:p>
            <a:r>
              <a:rPr lang="de-CH" dirty="0" err="1" smtClean="0"/>
              <a:t>Plug-in</a:t>
            </a:r>
            <a:r>
              <a:rPr lang="de-CH" dirty="0" smtClean="0"/>
              <a:t>-Hybrid</a:t>
            </a:r>
            <a:endParaRPr lang="de-CH" dirty="0"/>
          </a:p>
        </p:txBody>
      </p:sp>
    </p:spTree>
    <p:extLst>
      <p:ext uri="{BB962C8B-B14F-4D97-AF65-F5344CB8AC3E}">
        <p14:creationId xmlns:p14="http://schemas.microsoft.com/office/powerpoint/2010/main" val="10326056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advTm="10000">
        <p15:prstTrans prst="curtains"/>
      </p:transition>
    </mc:Choice>
    <mc:Fallback xmlns="">
      <p:transition spd="slow" advTm="1000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Range Extender</a:t>
            </a:r>
            <a:endParaRPr lang="de-CH" dirty="0"/>
          </a:p>
        </p:txBody>
      </p:sp>
      <p:sp>
        <p:nvSpPr>
          <p:cNvPr id="3" name="Inhaltsplatzhalter 2"/>
          <p:cNvSpPr>
            <a:spLocks noGrp="1"/>
          </p:cNvSpPr>
          <p:nvPr>
            <p:ph sz="half" idx="1"/>
          </p:nvPr>
        </p:nvSpPr>
        <p:spPr>
          <a:xfrm>
            <a:off x="838200" y="1825625"/>
            <a:ext cx="4971836" cy="4351338"/>
          </a:xfrm>
        </p:spPr>
        <p:txBody>
          <a:bodyPr/>
          <a:lstStyle/>
          <a:p>
            <a:r>
              <a:rPr lang="de-CH" dirty="0" smtClean="0"/>
              <a:t>kleiner, zusätzlich zum Elektromotor eingebauter Verbrennungsmotor, der die Reichweite eines Elektrofahrzeugs deutlich erhöht</a:t>
            </a:r>
          </a:p>
          <a:p>
            <a:r>
              <a:rPr lang="de-CH" dirty="0" smtClean="0"/>
              <a:t>wird nur </a:t>
            </a:r>
            <a:r>
              <a:rPr lang="de-CH" dirty="0"/>
              <a:t>zur Stromproduktion genutzt, um die Batterien wieder aufzuladen</a:t>
            </a:r>
          </a:p>
        </p:txBody>
      </p:sp>
      <p:pic>
        <p:nvPicPr>
          <p:cNvPr id="4098" name="Picture 2" descr="https://www.greenoptimistic.com/wp-content/uploads/2014/01/16_KSPG_Range_Extender.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906518" y="1469205"/>
            <a:ext cx="6153165" cy="52279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27416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advTm="10000">
        <p15:prstTrans prst="curtains"/>
      </p:transition>
    </mc:Choice>
    <mc:Fallback xmlns="">
      <p:transition spd="slow" advTm="1000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p:cNvSpPr/>
          <p:nvPr/>
        </p:nvSpPr>
        <p:spPr>
          <a:xfrm>
            <a:off x="1270571" y="4822628"/>
            <a:ext cx="6096000" cy="1015663"/>
          </a:xfrm>
          <a:prstGeom prst="rect">
            <a:avLst/>
          </a:prstGeom>
        </p:spPr>
        <p:txBody>
          <a:bodyPr>
            <a:spAutoFit/>
          </a:bodyPr>
          <a:lstStyle/>
          <a:p>
            <a:r>
              <a:rPr lang="de-CH" sz="1200" dirty="0">
                <a:latin typeface="Times New Roman" panose="02020603050405020304" pitchFamily="18" charset="0"/>
                <a:cs typeface="Times New Roman" panose="02020603050405020304" pitchFamily="18" charset="0"/>
              </a:rPr>
              <a:t>Brennstoffzellen-Fahrzeug</a:t>
            </a:r>
          </a:p>
          <a:p>
            <a:r>
              <a:rPr lang="de-CH" sz="1200" dirty="0">
                <a:latin typeface="Times New Roman" panose="02020603050405020304" pitchFamily="18" charset="0"/>
                <a:cs typeface="Times New Roman" panose="02020603050405020304" pitchFamily="18" charset="0"/>
              </a:rPr>
              <a:t>Brennstoffzellenfahrzeuge verfügen über einen Elektroantrieb, der seine Energie aus Wasserstoff bezieht. Das Fahrzeug produziert dazu an Bord durch eine Brennstoffzelle aus Wasserstoff Strom. Wasserstoff muss chemisch oder mit Elektrolyse hergestellt werden. Dabei können Emissionen entstehen.</a:t>
            </a:r>
            <a:r>
              <a:rPr lang="de-CH" sz="1200" i="1" dirty="0">
                <a:latin typeface="Times New Roman" panose="02020603050405020304" pitchFamily="18" charset="0"/>
                <a:cs typeface="Times New Roman" panose="02020603050405020304" pitchFamily="18" charset="0"/>
              </a:rPr>
              <a:t> </a:t>
            </a:r>
            <a:endParaRPr lang="de-CH" sz="1200" dirty="0">
              <a:latin typeface="Times New Roman" panose="02020603050405020304" pitchFamily="18" charset="0"/>
              <a:cs typeface="Times New Roman" panose="02020603050405020304" pitchFamily="18" charset="0"/>
            </a:endParaRPr>
          </a:p>
        </p:txBody>
      </p:sp>
      <p:pic>
        <p:nvPicPr>
          <p:cNvPr id="6" name="Picture 2" descr="https://www.audi.com/content/audi_com/corporate/de/innovations/studies/models/audi-h-tron-quattro-concept/_jcr_content/fullwidthpar/imagegallery_1/image0.img.png?151401698662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88918" y="1743455"/>
            <a:ext cx="2362796" cy="13290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20853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advTm="10000">
        <p15:prstTrans prst="curtains"/>
      </p:transition>
    </mc:Choice>
    <mc:Fallback xmlns="">
      <p:transition spd="slow" advTm="1000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CH" dirty="0" smtClean="0"/>
              <a:t>Brennstoffzellen-Fahrzeug</a:t>
            </a:r>
            <a:endParaRPr lang="de-CH" dirty="0"/>
          </a:p>
        </p:txBody>
      </p:sp>
      <p:sp>
        <p:nvSpPr>
          <p:cNvPr id="3" name="Inhaltsplatzhalter 2"/>
          <p:cNvSpPr>
            <a:spLocks noGrp="1"/>
          </p:cNvSpPr>
          <p:nvPr>
            <p:ph sz="half" idx="1"/>
          </p:nvPr>
        </p:nvSpPr>
        <p:spPr>
          <a:xfrm>
            <a:off x="838200" y="2548127"/>
            <a:ext cx="5080348" cy="3628835"/>
          </a:xfrm>
        </p:spPr>
        <p:txBody>
          <a:bodyPr/>
          <a:lstStyle/>
          <a:p>
            <a:r>
              <a:rPr lang="de-CH" dirty="0" smtClean="0"/>
              <a:t>Elektroantrieb</a:t>
            </a:r>
          </a:p>
          <a:p>
            <a:r>
              <a:rPr lang="de-CH" dirty="0" smtClean="0"/>
              <a:t>Brennstoffzelle produziert aus Wasserstoff Strom</a:t>
            </a:r>
          </a:p>
          <a:p>
            <a:r>
              <a:rPr lang="de-CH" dirty="0" smtClean="0"/>
              <a:t>Wasserstoff muss chemisch oder mit Elektrolyse hergestellt werden.</a:t>
            </a:r>
          </a:p>
          <a:p>
            <a:pPr lvl="1"/>
            <a:r>
              <a:rPr lang="de-CH" dirty="0" smtClean="0"/>
              <a:t>Emissionen möglich</a:t>
            </a:r>
            <a:endParaRPr lang="de-CH" dirty="0"/>
          </a:p>
        </p:txBody>
      </p:sp>
      <p:pic>
        <p:nvPicPr>
          <p:cNvPr id="1026" name="Picture 2" descr="https://www.audi.com/content/audi_com/corporate/de/innovations/studies/models/audi-h-tron-quattro-concept/_jcr_content/fullwidthpar/imagegallery_1/image0.img.png?151401698662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27108" y="2548127"/>
            <a:ext cx="6004142" cy="3377330"/>
          </a:xfrm>
          <a:prstGeom prst="rect">
            <a:avLst/>
          </a:prstGeom>
          <a:noFill/>
          <a:extLst>
            <a:ext uri="{909E8E84-426E-40DD-AFC4-6F175D3DCCD1}">
              <a14:hiddenFill xmlns:a14="http://schemas.microsoft.com/office/drawing/2010/main">
                <a:solidFill>
                  <a:srgbClr val="FFFFFF"/>
                </a:solidFill>
              </a14:hiddenFill>
            </a:ext>
          </a:extLst>
        </p:spPr>
      </p:pic>
      <p:sp>
        <p:nvSpPr>
          <p:cNvPr id="7" name="Abgerundetes Rechteck 6"/>
          <p:cNvSpPr/>
          <p:nvPr/>
        </p:nvSpPr>
        <p:spPr>
          <a:xfrm rot="2082836">
            <a:off x="10246290" y="789140"/>
            <a:ext cx="1540702" cy="782877"/>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de-CH" sz="3200" smtClean="0"/>
              <a:t>Muster</a:t>
            </a:r>
            <a:endParaRPr lang="de-CH" sz="3200"/>
          </a:p>
        </p:txBody>
      </p:sp>
      <p:sp>
        <p:nvSpPr>
          <p:cNvPr id="4" name="Abgerundetes Rechteck 3">
            <a:hlinkClick r:id="rId3" action="ppaction://hlinksldjump"/>
          </p:cNvPr>
          <p:cNvSpPr/>
          <p:nvPr/>
        </p:nvSpPr>
        <p:spPr>
          <a:xfrm>
            <a:off x="932688" y="2548127"/>
            <a:ext cx="2328672" cy="438913"/>
          </a:xfrm>
          <a:prstGeom prst="round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Tree>
    <p:extLst>
      <p:ext uri="{BB962C8B-B14F-4D97-AF65-F5344CB8AC3E}">
        <p14:creationId xmlns:p14="http://schemas.microsoft.com/office/powerpoint/2010/main" val="10156229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advTm="10000">
        <p15:prstTrans prst="curtains"/>
      </p:transition>
    </mc:Choice>
    <mc:Fallback xmlns="">
      <p:transition spd="slow" advTm="1000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Bewertungskriterien</a:t>
            </a:r>
            <a:endParaRPr lang="de-CH" dirty="0"/>
          </a:p>
        </p:txBody>
      </p:sp>
      <p:sp>
        <p:nvSpPr>
          <p:cNvPr id="3" name="Inhaltsplatzhalter 2"/>
          <p:cNvSpPr>
            <a:spLocks noGrp="1"/>
          </p:cNvSpPr>
          <p:nvPr>
            <p:ph sz="half" idx="1"/>
          </p:nvPr>
        </p:nvSpPr>
        <p:spPr>
          <a:xfrm>
            <a:off x="838200" y="1825625"/>
            <a:ext cx="4663611" cy="4351338"/>
          </a:xfrm>
        </p:spPr>
        <p:txBody>
          <a:bodyPr>
            <a:normAutofit/>
          </a:bodyPr>
          <a:lstStyle/>
          <a:p>
            <a:r>
              <a:rPr lang="de-CH" dirty="0" smtClean="0"/>
              <a:t>Fahrverhalten Stadtverkehr</a:t>
            </a:r>
          </a:p>
          <a:p>
            <a:r>
              <a:rPr lang="de-CH" dirty="0" smtClean="0"/>
              <a:t>Fahrverhalten </a:t>
            </a:r>
            <a:r>
              <a:rPr lang="de-CH" dirty="0" err="1" smtClean="0"/>
              <a:t>Überland</a:t>
            </a:r>
            <a:endParaRPr lang="de-CH" dirty="0" smtClean="0"/>
          </a:p>
          <a:p>
            <a:r>
              <a:rPr lang="de-CH" dirty="0" smtClean="0"/>
              <a:t>Fahrverhalten Autobahn</a:t>
            </a:r>
          </a:p>
          <a:p>
            <a:r>
              <a:rPr lang="de-CH" dirty="0" smtClean="0"/>
              <a:t>Beschleunigung</a:t>
            </a:r>
          </a:p>
          <a:p>
            <a:r>
              <a:rPr lang="de-CH" dirty="0" smtClean="0"/>
              <a:t>Komfort</a:t>
            </a:r>
          </a:p>
          <a:p>
            <a:r>
              <a:rPr lang="de-CH" dirty="0" smtClean="0"/>
              <a:t>Infotainment</a:t>
            </a:r>
          </a:p>
          <a:p>
            <a:r>
              <a:rPr lang="de-CH" dirty="0" smtClean="0"/>
              <a:t>Reichweite</a:t>
            </a:r>
          </a:p>
          <a:p>
            <a:r>
              <a:rPr lang="de-CH" dirty="0" smtClean="0"/>
              <a:t>Energieeffizienz</a:t>
            </a:r>
          </a:p>
        </p:txBody>
      </p:sp>
      <p:sp>
        <p:nvSpPr>
          <p:cNvPr id="5" name="Inhaltsplatzhalter 2"/>
          <p:cNvSpPr>
            <a:spLocks noGrp="1"/>
          </p:cNvSpPr>
          <p:nvPr>
            <p:ph sz="half" idx="4294967295"/>
          </p:nvPr>
        </p:nvSpPr>
        <p:spPr>
          <a:xfrm>
            <a:off x="8051800" y="1825625"/>
            <a:ext cx="4140200" cy="4351338"/>
          </a:xfrm>
        </p:spPr>
        <p:txBody>
          <a:bodyPr/>
          <a:lstStyle/>
          <a:p>
            <a:r>
              <a:rPr lang="de-CH" dirty="0" smtClean="0"/>
              <a:t>Zuladung</a:t>
            </a:r>
          </a:p>
          <a:p>
            <a:r>
              <a:rPr lang="de-CH" dirty="0" smtClean="0"/>
              <a:t>Lärmemission</a:t>
            </a:r>
          </a:p>
          <a:p>
            <a:r>
              <a:rPr lang="de-CH" dirty="0" smtClean="0"/>
              <a:t>Ladetechnologie</a:t>
            </a:r>
          </a:p>
          <a:p>
            <a:r>
              <a:rPr lang="de-CH" dirty="0" smtClean="0"/>
              <a:t>Dauer des Ladevorgangs</a:t>
            </a:r>
          </a:p>
          <a:p>
            <a:r>
              <a:rPr lang="de-CH" dirty="0"/>
              <a:t>Design</a:t>
            </a:r>
          </a:p>
          <a:p>
            <a:r>
              <a:rPr lang="de-CH" dirty="0"/>
              <a:t>Kofferraumvolumen</a:t>
            </a:r>
          </a:p>
          <a:p>
            <a:endParaRPr lang="de-CH" dirty="0" smtClean="0"/>
          </a:p>
        </p:txBody>
      </p:sp>
    </p:spTree>
    <p:extLst>
      <p:ext uri="{BB962C8B-B14F-4D97-AF65-F5344CB8AC3E}">
        <p14:creationId xmlns:p14="http://schemas.microsoft.com/office/powerpoint/2010/main" val="28063796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advTm="10000">
        <p15:prstTrans prst="curtains"/>
      </p:transition>
    </mc:Choice>
    <mc:Fallback xmlns="">
      <p:transition spd="slow" advTm="10000">
        <p:fade/>
      </p:transition>
    </mc:Fallback>
  </mc:AlternateContent>
  <p:timing>
    <p:tnLst>
      <p:par>
        <p:cTn id="1" dur="indefinite" restart="never" nodeType="tmRoot"/>
      </p:par>
    </p:tnLst>
  </p:timing>
</p:sld>
</file>

<file path=ppt/theme/theme1.xml><?xml version="1.0" encoding="utf-8"?>
<a:theme xmlns:a="http://schemas.openxmlformats.org/drawingml/2006/main" name="Tiefe">
  <a:themeElements>
    <a:clrScheme name="Tiefe">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FBCA98"/>
      </a:hlink>
      <a:folHlink>
        <a:srgbClr val="D3B86D"/>
      </a:folHlink>
    </a:clrScheme>
    <a:fontScheme name="Tiefe">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ief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pth" id="{7BEAFC2A-325C-49C4-AC08-2B765DA903F9}" vid="{1735E755-43E6-43AA-ABA2-C989ECC79AF5}"/>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170</Words>
  <Application>Microsoft Office PowerPoint</Application>
  <PresentationFormat>Breitbild</PresentationFormat>
  <Paragraphs>46</Paragraphs>
  <Slides>8</Slides>
  <Notes>2</Notes>
  <HiddenSlides>0</HiddenSlides>
  <MMClips>0</MMClips>
  <ScaleCrop>false</ScaleCrop>
  <HeadingPairs>
    <vt:vector size="6" baseType="variant">
      <vt:variant>
        <vt:lpstr>Verwendete Schriftarten</vt:lpstr>
      </vt:variant>
      <vt:variant>
        <vt:i4>5</vt:i4>
      </vt:variant>
      <vt:variant>
        <vt:lpstr>Design</vt:lpstr>
      </vt:variant>
      <vt:variant>
        <vt:i4>2</vt:i4>
      </vt:variant>
      <vt:variant>
        <vt:lpstr>Folientitel</vt:lpstr>
      </vt:variant>
      <vt:variant>
        <vt:i4>8</vt:i4>
      </vt:variant>
    </vt:vector>
  </HeadingPairs>
  <TitlesOfParts>
    <vt:vector size="15" baseType="lpstr">
      <vt:lpstr>Arial</vt:lpstr>
      <vt:lpstr>Calibri</vt:lpstr>
      <vt:lpstr>Calibri Light</vt:lpstr>
      <vt:lpstr>Corbel</vt:lpstr>
      <vt:lpstr>Times New Roman</vt:lpstr>
      <vt:lpstr>Tiefe</vt:lpstr>
      <vt:lpstr>Office</vt:lpstr>
      <vt:lpstr>Fahrzeugtechnologien</vt:lpstr>
      <vt:lpstr>Elektrofahrzeug</vt:lpstr>
      <vt:lpstr>Hybridfahrzeug</vt:lpstr>
      <vt:lpstr>Plug-in-Hybrid</vt:lpstr>
      <vt:lpstr>Range Extender</vt:lpstr>
      <vt:lpstr>PowerPoint-Präsentation</vt:lpstr>
      <vt:lpstr>Brennstoffzellen-Fahrzeug</vt:lpstr>
      <vt:lpstr>Bewertungskriterien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Technologien</dc:title>
  <dc:subject>energieeffiziente Fahrzeugtechnologien</dc:subject>
  <dc:creator>KV Schweiz</dc:creator>
  <dcterms:created xsi:type="dcterms:W3CDTF">2017-04-05T13:38:50Z</dcterms:created>
  <dcterms:modified xsi:type="dcterms:W3CDTF">2018-05-17T06:04:03Z</dcterms:modified>
</cp:coreProperties>
</file>