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57" r:id="rId3"/>
    <p:sldId id="278" r:id="rId4"/>
    <p:sldId id="290" r:id="rId5"/>
    <p:sldId id="284" r:id="rId6"/>
    <p:sldId id="281" r:id="rId7"/>
    <p:sldId id="263" r:id="rId8"/>
    <p:sldId id="285" r:id="rId9"/>
    <p:sldId id="286" r:id="rId10"/>
    <p:sldId id="287" r:id="rId11"/>
    <p:sldId id="283" r:id="rId12"/>
  </p:sldIdLst>
  <p:sldSz cx="9144000" cy="6858000" type="screen4x3"/>
  <p:notesSz cx="6797675" cy="9926638"/>
  <p:custShowLst>
    <p:custShow name="Auswahl1" id="0">
      <p:sldLst>
        <p:sld r:id="rId2"/>
        <p:sld r:id="rId3"/>
        <p:sld r:id="rId4"/>
        <p:sld r:id="rId6"/>
        <p:sld r:id="rId7"/>
        <p:sld r:id="rId9"/>
        <p:sld r:id="rId10"/>
        <p:sld r:id="rId11"/>
        <p:sld r:id="rId12"/>
      </p:sldLst>
    </p:custShow>
  </p:custShowLst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285AA5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2578" autoAdjust="0"/>
  </p:normalViewPr>
  <p:slideViewPr>
    <p:cSldViewPr snapToGrid="0" snapToObjects="1">
      <p:cViewPr varScale="1">
        <p:scale>
          <a:sx n="87" d="100"/>
          <a:sy n="87" d="100"/>
        </p:scale>
        <p:origin x="1286" y="62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3486" y="-5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Tabelle1!$A$2:$A$7</c:f>
              <c:strCache>
                <c:ptCount val="6"/>
                <c:pt idx="0">
                  <c:v>Zukunftsplanung</c:v>
                </c:pt>
                <c:pt idx="1">
                  <c:v>Eigenständigkeit</c:v>
                </c:pt>
                <c:pt idx="2">
                  <c:v>Sprachaufenthalt</c:v>
                </c:pt>
                <c:pt idx="3">
                  <c:v>Auslandaufenthalt</c:v>
                </c:pt>
                <c:pt idx="4">
                  <c:v>Meine erste Stelle</c:v>
                </c:pt>
                <c:pt idx="5">
                  <c:v>Mensch Gleichgewicht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115</c:v>
                </c:pt>
                <c:pt idx="1">
                  <c:v>70</c:v>
                </c:pt>
                <c:pt idx="2">
                  <c:v>87</c:v>
                </c:pt>
                <c:pt idx="3">
                  <c:v>62</c:v>
                </c:pt>
                <c:pt idx="4">
                  <c:v>45</c:v>
                </c:pt>
                <c:pt idx="5">
                  <c:v>22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Tabelle1!$A$2:$A$7</c:f>
              <c:strCache>
                <c:ptCount val="6"/>
                <c:pt idx="0">
                  <c:v>Zukunftsplanung</c:v>
                </c:pt>
                <c:pt idx="1">
                  <c:v>Eigenständigkeit</c:v>
                </c:pt>
                <c:pt idx="2">
                  <c:v>Sprachaufenthalt</c:v>
                </c:pt>
                <c:pt idx="3">
                  <c:v>Auslandaufenthalt</c:v>
                </c:pt>
                <c:pt idx="4">
                  <c:v>Meine erste Stelle</c:v>
                </c:pt>
                <c:pt idx="5">
                  <c:v>Mensch Gleichgewicht</c:v>
                </c:pt>
              </c:strCache>
            </c:strRef>
          </c:cat>
          <c:val>
            <c:numRef>
              <c:f>Tabelle1!$C$2:$C$7</c:f>
              <c:numCache>
                <c:formatCode>General</c:formatCode>
                <c:ptCount val="6"/>
                <c:pt idx="0">
                  <c:v>83</c:v>
                </c:pt>
                <c:pt idx="1">
                  <c:v>56</c:v>
                </c:pt>
                <c:pt idx="2">
                  <c:v>56</c:v>
                </c:pt>
                <c:pt idx="3">
                  <c:v>45</c:v>
                </c:pt>
                <c:pt idx="4">
                  <c:v>24</c:v>
                </c:pt>
                <c:pt idx="5">
                  <c:v>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4095360"/>
        <c:axId val="454096536"/>
      </c:barChart>
      <c:catAx>
        <c:axId val="45409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54096536"/>
        <c:crosses val="autoZero"/>
        <c:auto val="1"/>
        <c:lblAlgn val="ctr"/>
        <c:lblOffset val="100"/>
        <c:noMultiLvlLbl val="0"/>
      </c:catAx>
      <c:valAx>
        <c:axId val="454096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4095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894BF7-171C-41A1-A962-857414E0133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D982B13F-E999-49E2-99D4-24E62381C2D2}">
      <dgm:prSet/>
      <dgm:spPr/>
      <dgm:t>
        <a:bodyPr/>
        <a:lstStyle/>
        <a:p>
          <a:pPr rtl="0"/>
          <a:r>
            <a:rPr lang="de-CH" b="1" dirty="0" smtClean="0"/>
            <a:t>Berufslehre und dann?</a:t>
          </a:r>
          <a:endParaRPr lang="de-CH" dirty="0"/>
        </a:p>
      </dgm:t>
    </dgm:pt>
    <dgm:pt modelId="{7455A456-A5EA-40D9-874C-5655ED72FF6E}" type="parTrans" cxnId="{F7EEBC6B-44F8-4EFC-96CB-F08DF000DE58}">
      <dgm:prSet/>
      <dgm:spPr/>
      <dgm:t>
        <a:bodyPr/>
        <a:lstStyle/>
        <a:p>
          <a:endParaRPr lang="de-CH"/>
        </a:p>
      </dgm:t>
    </dgm:pt>
    <dgm:pt modelId="{B56C9E1B-647E-41C8-A8C3-9C904AC3437B}" type="sibTrans" cxnId="{F7EEBC6B-44F8-4EFC-96CB-F08DF000DE58}">
      <dgm:prSet/>
      <dgm:spPr/>
      <dgm:t>
        <a:bodyPr/>
        <a:lstStyle/>
        <a:p>
          <a:endParaRPr lang="de-CH"/>
        </a:p>
      </dgm:t>
    </dgm:pt>
    <dgm:pt modelId="{D759055B-804C-41EB-B6A0-0ED982908826}">
      <dgm:prSet/>
      <dgm:spPr/>
      <dgm:t>
        <a:bodyPr/>
        <a:lstStyle/>
        <a:p>
          <a:pPr rtl="0"/>
          <a:endParaRPr lang="de-CH" dirty="0"/>
        </a:p>
      </dgm:t>
    </dgm:pt>
    <dgm:pt modelId="{3AF05293-BE66-438E-9A9A-7F9991CB8EBD}" type="parTrans" cxnId="{C0B3B4FF-AB3F-4243-BFCE-D867EA6B265A}">
      <dgm:prSet/>
      <dgm:spPr/>
      <dgm:t>
        <a:bodyPr/>
        <a:lstStyle/>
        <a:p>
          <a:endParaRPr lang="de-CH"/>
        </a:p>
      </dgm:t>
    </dgm:pt>
    <dgm:pt modelId="{F347BAC5-5624-4B8B-8F70-89EDBD1E4710}" type="sibTrans" cxnId="{C0B3B4FF-AB3F-4243-BFCE-D867EA6B265A}">
      <dgm:prSet/>
      <dgm:spPr/>
      <dgm:t>
        <a:bodyPr/>
        <a:lstStyle/>
        <a:p>
          <a:endParaRPr lang="de-CH"/>
        </a:p>
      </dgm:t>
    </dgm:pt>
    <dgm:pt modelId="{06D47B82-E00C-49A3-A7A2-31CA4024B556}">
      <dgm:prSet/>
      <dgm:spPr/>
      <dgm:t>
        <a:bodyPr/>
        <a:lstStyle/>
        <a:p>
          <a:pPr rtl="0"/>
          <a:r>
            <a:rPr lang="de-CH" b="1" smtClean="0"/>
            <a:t>Arbeits-losigkeit</a:t>
          </a:r>
          <a:endParaRPr lang="de-CH"/>
        </a:p>
      </dgm:t>
    </dgm:pt>
    <dgm:pt modelId="{0D5A5F28-5B87-41B2-9609-589F662406FB}" type="parTrans" cxnId="{11226100-5876-4F16-9659-3C3EB1E0C8C7}">
      <dgm:prSet/>
      <dgm:spPr/>
      <dgm:t>
        <a:bodyPr/>
        <a:lstStyle/>
        <a:p>
          <a:endParaRPr lang="de-CH"/>
        </a:p>
      </dgm:t>
    </dgm:pt>
    <dgm:pt modelId="{25C70145-FBDF-4D9F-AD23-4191A598BE10}" type="sibTrans" cxnId="{11226100-5876-4F16-9659-3C3EB1E0C8C7}">
      <dgm:prSet/>
      <dgm:spPr/>
      <dgm:t>
        <a:bodyPr/>
        <a:lstStyle/>
        <a:p>
          <a:endParaRPr lang="de-CH"/>
        </a:p>
      </dgm:t>
    </dgm:pt>
    <dgm:pt modelId="{096C98D5-8F6D-4A13-93C4-6025229842DD}">
      <dgm:prSet/>
      <dgm:spPr/>
      <dgm:t>
        <a:bodyPr/>
        <a:lstStyle/>
        <a:p>
          <a:pPr rtl="0"/>
          <a:r>
            <a:rPr lang="de-CH" b="1" smtClean="0"/>
            <a:t>Karriere-planung</a:t>
          </a:r>
          <a:endParaRPr lang="de-CH"/>
        </a:p>
      </dgm:t>
    </dgm:pt>
    <dgm:pt modelId="{ED44F7AA-9479-4991-8B67-8CD7E69D2CAC}" type="parTrans" cxnId="{D22F6876-EC22-4DC9-B4EF-BB3DC8EA8B67}">
      <dgm:prSet/>
      <dgm:spPr/>
      <dgm:t>
        <a:bodyPr/>
        <a:lstStyle/>
        <a:p>
          <a:endParaRPr lang="de-CH"/>
        </a:p>
      </dgm:t>
    </dgm:pt>
    <dgm:pt modelId="{6492BF37-6BB7-4133-A891-94940788E892}" type="sibTrans" cxnId="{D22F6876-EC22-4DC9-B4EF-BB3DC8EA8B67}">
      <dgm:prSet/>
      <dgm:spPr/>
      <dgm:t>
        <a:bodyPr/>
        <a:lstStyle/>
        <a:p>
          <a:endParaRPr lang="de-CH"/>
        </a:p>
      </dgm:t>
    </dgm:pt>
    <dgm:pt modelId="{0E50C394-3819-467A-B93D-9CC79023CF85}">
      <dgm:prSet/>
      <dgm:spPr/>
      <dgm:t>
        <a:bodyPr/>
        <a:lstStyle/>
        <a:p>
          <a:pPr rtl="0"/>
          <a:r>
            <a:rPr lang="de-CH" b="1" smtClean="0"/>
            <a:t>Weiter-bildung </a:t>
          </a:r>
          <a:endParaRPr lang="de-CH"/>
        </a:p>
      </dgm:t>
    </dgm:pt>
    <dgm:pt modelId="{3BFA17FB-C481-45FC-8371-E6C7CD2A4964}" type="parTrans" cxnId="{2315A9A7-653F-49AF-85EF-F82A98A40F51}">
      <dgm:prSet/>
      <dgm:spPr/>
      <dgm:t>
        <a:bodyPr/>
        <a:lstStyle/>
        <a:p>
          <a:endParaRPr lang="de-CH"/>
        </a:p>
      </dgm:t>
    </dgm:pt>
    <dgm:pt modelId="{DA8BC769-475C-4C2B-B2EB-CB9947812ACA}" type="sibTrans" cxnId="{2315A9A7-653F-49AF-85EF-F82A98A40F51}">
      <dgm:prSet/>
      <dgm:spPr/>
      <dgm:t>
        <a:bodyPr/>
        <a:lstStyle/>
        <a:p>
          <a:endParaRPr lang="de-CH"/>
        </a:p>
      </dgm:t>
    </dgm:pt>
    <dgm:pt modelId="{883BF37E-F550-4224-9650-573BE4E10347}">
      <dgm:prSet/>
      <dgm:spPr/>
      <dgm:t>
        <a:bodyPr/>
        <a:lstStyle/>
        <a:p>
          <a:pPr rtl="0"/>
          <a:r>
            <a:rPr lang="de-CH" b="1" dirty="0" smtClean="0"/>
            <a:t>Finanzen</a:t>
          </a:r>
          <a:endParaRPr lang="de-CH" dirty="0"/>
        </a:p>
      </dgm:t>
    </dgm:pt>
    <dgm:pt modelId="{6E3D14A0-2444-4B57-BDA1-934BA79EFE0B}" type="parTrans" cxnId="{58EA2790-76E4-4A25-850A-46E519C070C9}">
      <dgm:prSet/>
      <dgm:spPr/>
      <dgm:t>
        <a:bodyPr/>
        <a:lstStyle/>
        <a:p>
          <a:endParaRPr lang="de-CH"/>
        </a:p>
      </dgm:t>
    </dgm:pt>
    <dgm:pt modelId="{FF3F5D78-EAA3-45F4-A3BF-896AB58C8C1B}" type="sibTrans" cxnId="{58EA2790-76E4-4A25-850A-46E519C070C9}">
      <dgm:prSet/>
      <dgm:spPr/>
      <dgm:t>
        <a:bodyPr/>
        <a:lstStyle/>
        <a:p>
          <a:endParaRPr lang="de-CH"/>
        </a:p>
      </dgm:t>
    </dgm:pt>
    <dgm:pt modelId="{93DCD4E7-690C-4F66-BA77-1DFD55B49C35}">
      <dgm:prSet/>
      <dgm:spPr/>
      <dgm:t>
        <a:bodyPr/>
        <a:lstStyle/>
        <a:p>
          <a:pPr rtl="0"/>
          <a:r>
            <a:rPr lang="de-CH" b="1" smtClean="0"/>
            <a:t>Work - Life - Balance</a:t>
          </a:r>
          <a:endParaRPr lang="de-CH"/>
        </a:p>
      </dgm:t>
    </dgm:pt>
    <dgm:pt modelId="{2F946041-31AC-481F-9193-E328A6D02D4E}" type="parTrans" cxnId="{7E5ABB20-E2D5-4A75-9B48-CCFB3953D912}">
      <dgm:prSet/>
      <dgm:spPr/>
      <dgm:t>
        <a:bodyPr/>
        <a:lstStyle/>
        <a:p>
          <a:endParaRPr lang="de-CH"/>
        </a:p>
      </dgm:t>
    </dgm:pt>
    <dgm:pt modelId="{0E98A77E-BDE9-4DB6-8B23-B1DE30831EA2}" type="sibTrans" cxnId="{7E5ABB20-E2D5-4A75-9B48-CCFB3953D912}">
      <dgm:prSet/>
      <dgm:spPr/>
      <dgm:t>
        <a:bodyPr/>
        <a:lstStyle/>
        <a:p>
          <a:endParaRPr lang="de-CH"/>
        </a:p>
      </dgm:t>
    </dgm:pt>
    <dgm:pt modelId="{03BDBE1F-D156-46DC-8508-A18F8A418E10}">
      <dgm:prSet/>
      <dgm:spPr/>
      <dgm:t>
        <a:bodyPr/>
        <a:lstStyle/>
        <a:p>
          <a:pPr rtl="0"/>
          <a:r>
            <a:rPr lang="de-CH" b="1" smtClean="0"/>
            <a:t>Familie</a:t>
          </a:r>
          <a:endParaRPr lang="de-CH"/>
        </a:p>
      </dgm:t>
    </dgm:pt>
    <dgm:pt modelId="{CCC66D2A-CCF1-45A2-AA8F-7CAB5E4183DF}" type="parTrans" cxnId="{147221D0-D715-465F-A1B4-C4C17B95F830}">
      <dgm:prSet/>
      <dgm:spPr/>
      <dgm:t>
        <a:bodyPr/>
        <a:lstStyle/>
        <a:p>
          <a:endParaRPr lang="de-CH"/>
        </a:p>
      </dgm:t>
    </dgm:pt>
    <dgm:pt modelId="{0D0E28ED-8366-4FAD-BF2E-7E1018C42350}" type="sibTrans" cxnId="{147221D0-D715-465F-A1B4-C4C17B95F830}">
      <dgm:prSet/>
      <dgm:spPr/>
      <dgm:t>
        <a:bodyPr/>
        <a:lstStyle/>
        <a:p>
          <a:endParaRPr lang="de-CH"/>
        </a:p>
      </dgm:t>
    </dgm:pt>
    <dgm:pt modelId="{447CFE92-1B20-4614-95D9-22438D5B6FAE}">
      <dgm:prSet/>
      <dgm:spPr/>
      <dgm:t>
        <a:bodyPr/>
        <a:lstStyle/>
        <a:p>
          <a:pPr rtl="0"/>
          <a:r>
            <a:rPr lang="de-CH" b="1" smtClean="0"/>
            <a:t>rechtliche Fragen</a:t>
          </a:r>
          <a:endParaRPr lang="de-CH"/>
        </a:p>
      </dgm:t>
    </dgm:pt>
    <dgm:pt modelId="{EEAF84FA-8AD9-4717-BBCE-42397CD4A1E7}" type="sibTrans" cxnId="{FCD9DE4B-7168-4CDD-8021-C2B6EFBD6B80}">
      <dgm:prSet/>
      <dgm:spPr/>
      <dgm:t>
        <a:bodyPr/>
        <a:lstStyle/>
        <a:p>
          <a:endParaRPr lang="de-CH"/>
        </a:p>
      </dgm:t>
    </dgm:pt>
    <dgm:pt modelId="{18CDB58F-2376-4CB8-9D44-C5F64E3FABC9}" type="parTrans" cxnId="{FCD9DE4B-7168-4CDD-8021-C2B6EFBD6B80}">
      <dgm:prSet/>
      <dgm:spPr/>
      <dgm:t>
        <a:bodyPr/>
        <a:lstStyle/>
        <a:p>
          <a:endParaRPr lang="de-CH"/>
        </a:p>
      </dgm:t>
    </dgm:pt>
    <dgm:pt modelId="{0C45B7E9-FA96-4980-AA69-7336F2656F58}" type="pres">
      <dgm:prSet presAssocID="{75894BF7-171C-41A1-A962-857414E013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041AC01A-48C3-4231-9D3E-E339B00C07CB}" type="pres">
      <dgm:prSet presAssocID="{D982B13F-E999-49E2-99D4-24E62381C2D2}" presName="centerShape" presStyleLbl="node0" presStyleIdx="0" presStyleCnt="1"/>
      <dgm:spPr/>
      <dgm:t>
        <a:bodyPr/>
        <a:lstStyle/>
        <a:p>
          <a:endParaRPr lang="de-CH"/>
        </a:p>
      </dgm:t>
    </dgm:pt>
    <dgm:pt modelId="{4A9E7CA2-AB4E-46F7-AD01-F601CA20F431}" type="pres">
      <dgm:prSet presAssocID="{3AF05293-BE66-438E-9A9A-7F9991CB8EBD}" presName="parTrans" presStyleLbl="sibTrans2D1" presStyleIdx="0" presStyleCnt="8"/>
      <dgm:spPr/>
      <dgm:t>
        <a:bodyPr/>
        <a:lstStyle/>
        <a:p>
          <a:endParaRPr lang="de-CH"/>
        </a:p>
      </dgm:t>
    </dgm:pt>
    <dgm:pt modelId="{CE26B367-05DC-43B1-A522-32BABF5975A9}" type="pres">
      <dgm:prSet presAssocID="{3AF05293-BE66-438E-9A9A-7F9991CB8EBD}" presName="connectorText" presStyleLbl="sibTrans2D1" presStyleIdx="0" presStyleCnt="8"/>
      <dgm:spPr/>
      <dgm:t>
        <a:bodyPr/>
        <a:lstStyle/>
        <a:p>
          <a:endParaRPr lang="de-CH"/>
        </a:p>
      </dgm:t>
    </dgm:pt>
    <dgm:pt modelId="{1D7F6FE4-5938-4EA6-9E26-4C0091494333}" type="pres">
      <dgm:prSet presAssocID="{D759055B-804C-41EB-B6A0-0ED982908826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6B4D049-12B8-4DEA-9D32-8D86D26B36E5}" type="pres">
      <dgm:prSet presAssocID="{0D5A5F28-5B87-41B2-9609-589F662406FB}" presName="parTrans" presStyleLbl="sibTrans2D1" presStyleIdx="1" presStyleCnt="8"/>
      <dgm:spPr/>
      <dgm:t>
        <a:bodyPr/>
        <a:lstStyle/>
        <a:p>
          <a:endParaRPr lang="de-CH"/>
        </a:p>
      </dgm:t>
    </dgm:pt>
    <dgm:pt modelId="{5A149DA8-E725-4918-88C5-686884594465}" type="pres">
      <dgm:prSet presAssocID="{0D5A5F28-5B87-41B2-9609-589F662406FB}" presName="connectorText" presStyleLbl="sibTrans2D1" presStyleIdx="1" presStyleCnt="8"/>
      <dgm:spPr/>
      <dgm:t>
        <a:bodyPr/>
        <a:lstStyle/>
        <a:p>
          <a:endParaRPr lang="de-CH"/>
        </a:p>
      </dgm:t>
    </dgm:pt>
    <dgm:pt modelId="{97BD729D-10CD-4819-B66E-684B442ACE57}" type="pres">
      <dgm:prSet presAssocID="{06D47B82-E00C-49A3-A7A2-31CA4024B55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1091C25-6519-4779-9550-F00FD6B2CACD}" type="pres">
      <dgm:prSet presAssocID="{ED44F7AA-9479-4991-8B67-8CD7E69D2CAC}" presName="parTrans" presStyleLbl="sibTrans2D1" presStyleIdx="2" presStyleCnt="8"/>
      <dgm:spPr/>
      <dgm:t>
        <a:bodyPr/>
        <a:lstStyle/>
        <a:p>
          <a:endParaRPr lang="de-CH"/>
        </a:p>
      </dgm:t>
    </dgm:pt>
    <dgm:pt modelId="{4F5C3E90-012D-4278-B024-2DEE448E310B}" type="pres">
      <dgm:prSet presAssocID="{ED44F7AA-9479-4991-8B67-8CD7E69D2CAC}" presName="connectorText" presStyleLbl="sibTrans2D1" presStyleIdx="2" presStyleCnt="8"/>
      <dgm:spPr/>
      <dgm:t>
        <a:bodyPr/>
        <a:lstStyle/>
        <a:p>
          <a:endParaRPr lang="de-CH"/>
        </a:p>
      </dgm:t>
    </dgm:pt>
    <dgm:pt modelId="{0CF6AC96-C7B1-4206-BE04-F5BA2A66A8F7}" type="pres">
      <dgm:prSet presAssocID="{096C98D5-8F6D-4A13-93C4-6025229842D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35D9563-534D-4FCA-A558-3D6901CF7BFC}" type="pres">
      <dgm:prSet presAssocID="{3BFA17FB-C481-45FC-8371-E6C7CD2A4964}" presName="parTrans" presStyleLbl="sibTrans2D1" presStyleIdx="3" presStyleCnt="8"/>
      <dgm:spPr/>
      <dgm:t>
        <a:bodyPr/>
        <a:lstStyle/>
        <a:p>
          <a:endParaRPr lang="de-CH"/>
        </a:p>
      </dgm:t>
    </dgm:pt>
    <dgm:pt modelId="{41FD8B2B-A3CB-4190-A268-F2D706659CAC}" type="pres">
      <dgm:prSet presAssocID="{3BFA17FB-C481-45FC-8371-E6C7CD2A4964}" presName="connectorText" presStyleLbl="sibTrans2D1" presStyleIdx="3" presStyleCnt="8"/>
      <dgm:spPr/>
      <dgm:t>
        <a:bodyPr/>
        <a:lstStyle/>
        <a:p>
          <a:endParaRPr lang="de-CH"/>
        </a:p>
      </dgm:t>
    </dgm:pt>
    <dgm:pt modelId="{5E9620FC-4F82-4DDD-BE88-1CFDB524BD0A}" type="pres">
      <dgm:prSet presAssocID="{0E50C394-3819-467A-B93D-9CC79023CF8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8FB0A34-B232-41A2-8AE8-9ADDEB4C75A5}" type="pres">
      <dgm:prSet presAssocID="{18CDB58F-2376-4CB8-9D44-C5F64E3FABC9}" presName="parTrans" presStyleLbl="sibTrans2D1" presStyleIdx="4" presStyleCnt="8"/>
      <dgm:spPr/>
      <dgm:t>
        <a:bodyPr/>
        <a:lstStyle/>
        <a:p>
          <a:endParaRPr lang="de-CH"/>
        </a:p>
      </dgm:t>
    </dgm:pt>
    <dgm:pt modelId="{737E9B54-39F7-4C87-9595-835029A8F3B8}" type="pres">
      <dgm:prSet presAssocID="{18CDB58F-2376-4CB8-9D44-C5F64E3FABC9}" presName="connectorText" presStyleLbl="sibTrans2D1" presStyleIdx="4" presStyleCnt="8"/>
      <dgm:spPr/>
      <dgm:t>
        <a:bodyPr/>
        <a:lstStyle/>
        <a:p>
          <a:endParaRPr lang="de-CH"/>
        </a:p>
      </dgm:t>
    </dgm:pt>
    <dgm:pt modelId="{9B098CCA-363D-46A4-BE28-4539E72C4A1D}" type="pres">
      <dgm:prSet presAssocID="{447CFE92-1B20-4614-95D9-22438D5B6FA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339793E-8F34-4A9B-8647-7E13FC8B5898}" type="pres">
      <dgm:prSet presAssocID="{6E3D14A0-2444-4B57-BDA1-934BA79EFE0B}" presName="parTrans" presStyleLbl="sibTrans2D1" presStyleIdx="5" presStyleCnt="8"/>
      <dgm:spPr/>
      <dgm:t>
        <a:bodyPr/>
        <a:lstStyle/>
        <a:p>
          <a:endParaRPr lang="de-CH"/>
        </a:p>
      </dgm:t>
    </dgm:pt>
    <dgm:pt modelId="{8DBFB73F-BBE2-4317-ADAD-D5A47838D6C6}" type="pres">
      <dgm:prSet presAssocID="{6E3D14A0-2444-4B57-BDA1-934BA79EFE0B}" presName="connectorText" presStyleLbl="sibTrans2D1" presStyleIdx="5" presStyleCnt="8"/>
      <dgm:spPr/>
      <dgm:t>
        <a:bodyPr/>
        <a:lstStyle/>
        <a:p>
          <a:endParaRPr lang="de-CH"/>
        </a:p>
      </dgm:t>
    </dgm:pt>
    <dgm:pt modelId="{8D548718-3DE4-49E4-8436-6967E099C8D4}" type="pres">
      <dgm:prSet presAssocID="{883BF37E-F550-4224-9650-573BE4E1034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6921B63-63A0-43D9-8DA4-C11773682AA5}" type="pres">
      <dgm:prSet presAssocID="{2F946041-31AC-481F-9193-E328A6D02D4E}" presName="parTrans" presStyleLbl="sibTrans2D1" presStyleIdx="6" presStyleCnt="8"/>
      <dgm:spPr/>
      <dgm:t>
        <a:bodyPr/>
        <a:lstStyle/>
        <a:p>
          <a:endParaRPr lang="de-CH"/>
        </a:p>
      </dgm:t>
    </dgm:pt>
    <dgm:pt modelId="{F83AFC76-3199-4D1A-953F-63645E3A2C72}" type="pres">
      <dgm:prSet presAssocID="{2F946041-31AC-481F-9193-E328A6D02D4E}" presName="connectorText" presStyleLbl="sibTrans2D1" presStyleIdx="6" presStyleCnt="8"/>
      <dgm:spPr/>
      <dgm:t>
        <a:bodyPr/>
        <a:lstStyle/>
        <a:p>
          <a:endParaRPr lang="de-CH"/>
        </a:p>
      </dgm:t>
    </dgm:pt>
    <dgm:pt modelId="{8FA2D6BD-CC4A-444D-BBDB-FFF162ECB9C8}" type="pres">
      <dgm:prSet presAssocID="{93DCD4E7-690C-4F66-BA77-1DFD55B49C3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40B2DB1-6CFD-4BA3-915F-9CBAC63A6720}" type="pres">
      <dgm:prSet presAssocID="{CCC66D2A-CCF1-45A2-AA8F-7CAB5E4183DF}" presName="parTrans" presStyleLbl="sibTrans2D1" presStyleIdx="7" presStyleCnt="8"/>
      <dgm:spPr/>
      <dgm:t>
        <a:bodyPr/>
        <a:lstStyle/>
        <a:p>
          <a:endParaRPr lang="de-CH"/>
        </a:p>
      </dgm:t>
    </dgm:pt>
    <dgm:pt modelId="{BAC558D2-8D99-4A38-A8F4-884B86741079}" type="pres">
      <dgm:prSet presAssocID="{CCC66D2A-CCF1-45A2-AA8F-7CAB5E4183DF}" presName="connectorText" presStyleLbl="sibTrans2D1" presStyleIdx="7" presStyleCnt="8"/>
      <dgm:spPr/>
      <dgm:t>
        <a:bodyPr/>
        <a:lstStyle/>
        <a:p>
          <a:endParaRPr lang="de-CH"/>
        </a:p>
      </dgm:t>
    </dgm:pt>
    <dgm:pt modelId="{DCB3965B-EC5C-4D36-A6DF-9C4ACD1D59E6}" type="pres">
      <dgm:prSet presAssocID="{03BDBE1F-D156-46DC-8508-A18F8A418E1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69728C01-B5BD-435D-836A-F334D68F0440}" type="presOf" srcId="{3BFA17FB-C481-45FC-8371-E6C7CD2A4964}" destId="{335D9563-534D-4FCA-A558-3D6901CF7BFC}" srcOrd="0" destOrd="0" presId="urn:microsoft.com/office/officeart/2005/8/layout/radial5"/>
    <dgm:cxn modelId="{54C88729-EE61-43CB-95FA-9E7C5B00BF23}" type="presOf" srcId="{CCC66D2A-CCF1-45A2-AA8F-7CAB5E4183DF}" destId="{840B2DB1-6CFD-4BA3-915F-9CBAC63A6720}" srcOrd="0" destOrd="0" presId="urn:microsoft.com/office/officeart/2005/8/layout/radial5"/>
    <dgm:cxn modelId="{EA5BCB91-DD5A-4E0F-9C50-D7E4B771A4E4}" type="presOf" srcId="{0D5A5F28-5B87-41B2-9609-589F662406FB}" destId="{5A149DA8-E725-4918-88C5-686884594465}" srcOrd="1" destOrd="0" presId="urn:microsoft.com/office/officeart/2005/8/layout/radial5"/>
    <dgm:cxn modelId="{546A2B11-B6D2-48F6-9B53-87A15E9D224D}" type="presOf" srcId="{CCC66D2A-CCF1-45A2-AA8F-7CAB5E4183DF}" destId="{BAC558D2-8D99-4A38-A8F4-884B86741079}" srcOrd="1" destOrd="0" presId="urn:microsoft.com/office/officeart/2005/8/layout/radial5"/>
    <dgm:cxn modelId="{D22F6876-EC22-4DC9-B4EF-BB3DC8EA8B67}" srcId="{D982B13F-E999-49E2-99D4-24E62381C2D2}" destId="{096C98D5-8F6D-4A13-93C4-6025229842DD}" srcOrd="2" destOrd="0" parTransId="{ED44F7AA-9479-4991-8B67-8CD7E69D2CAC}" sibTransId="{6492BF37-6BB7-4133-A891-94940788E892}"/>
    <dgm:cxn modelId="{81107672-7AB6-4C13-BB64-2F46F202A72C}" type="presOf" srcId="{D982B13F-E999-49E2-99D4-24E62381C2D2}" destId="{041AC01A-48C3-4231-9D3E-E339B00C07CB}" srcOrd="0" destOrd="0" presId="urn:microsoft.com/office/officeart/2005/8/layout/radial5"/>
    <dgm:cxn modelId="{8ADB8858-04DE-4453-9B3E-1DBB651FD7B5}" type="presOf" srcId="{2F946041-31AC-481F-9193-E328A6D02D4E}" destId="{F83AFC76-3199-4D1A-953F-63645E3A2C72}" srcOrd="1" destOrd="0" presId="urn:microsoft.com/office/officeart/2005/8/layout/radial5"/>
    <dgm:cxn modelId="{5135CDED-8F2F-4779-8DA7-5C94476C4EB6}" type="presOf" srcId="{D759055B-804C-41EB-B6A0-0ED982908826}" destId="{1D7F6FE4-5938-4EA6-9E26-4C0091494333}" srcOrd="0" destOrd="0" presId="urn:microsoft.com/office/officeart/2005/8/layout/radial5"/>
    <dgm:cxn modelId="{7879848A-51E6-4D35-B279-86B6D3BF926B}" type="presOf" srcId="{ED44F7AA-9479-4991-8B67-8CD7E69D2CAC}" destId="{51091C25-6519-4779-9550-F00FD6B2CACD}" srcOrd="0" destOrd="0" presId="urn:microsoft.com/office/officeart/2005/8/layout/radial5"/>
    <dgm:cxn modelId="{154057C9-0B09-4722-9ED8-40BF469AA2E6}" type="presOf" srcId="{447CFE92-1B20-4614-95D9-22438D5B6FAE}" destId="{9B098CCA-363D-46A4-BE28-4539E72C4A1D}" srcOrd="0" destOrd="0" presId="urn:microsoft.com/office/officeart/2005/8/layout/radial5"/>
    <dgm:cxn modelId="{FCD9DE4B-7168-4CDD-8021-C2B6EFBD6B80}" srcId="{D982B13F-E999-49E2-99D4-24E62381C2D2}" destId="{447CFE92-1B20-4614-95D9-22438D5B6FAE}" srcOrd="4" destOrd="0" parTransId="{18CDB58F-2376-4CB8-9D44-C5F64E3FABC9}" sibTransId="{EEAF84FA-8AD9-4717-BBCE-42397CD4A1E7}"/>
    <dgm:cxn modelId="{7E5ABB20-E2D5-4A75-9B48-CCFB3953D912}" srcId="{D982B13F-E999-49E2-99D4-24E62381C2D2}" destId="{93DCD4E7-690C-4F66-BA77-1DFD55B49C35}" srcOrd="6" destOrd="0" parTransId="{2F946041-31AC-481F-9193-E328A6D02D4E}" sibTransId="{0E98A77E-BDE9-4DB6-8B23-B1DE30831EA2}"/>
    <dgm:cxn modelId="{A1489010-DED8-483E-ADF0-5C358E85ED07}" type="presOf" srcId="{06D47B82-E00C-49A3-A7A2-31CA4024B556}" destId="{97BD729D-10CD-4819-B66E-684B442ACE57}" srcOrd="0" destOrd="0" presId="urn:microsoft.com/office/officeart/2005/8/layout/radial5"/>
    <dgm:cxn modelId="{DD24420C-C45F-496A-8E9D-B84CFB2748EC}" type="presOf" srcId="{3AF05293-BE66-438E-9A9A-7F9991CB8EBD}" destId="{CE26B367-05DC-43B1-A522-32BABF5975A9}" srcOrd="1" destOrd="0" presId="urn:microsoft.com/office/officeart/2005/8/layout/radial5"/>
    <dgm:cxn modelId="{F7EEBC6B-44F8-4EFC-96CB-F08DF000DE58}" srcId="{75894BF7-171C-41A1-A962-857414E01332}" destId="{D982B13F-E999-49E2-99D4-24E62381C2D2}" srcOrd="0" destOrd="0" parTransId="{7455A456-A5EA-40D9-874C-5655ED72FF6E}" sibTransId="{B56C9E1B-647E-41C8-A8C3-9C904AC3437B}"/>
    <dgm:cxn modelId="{C0B3B4FF-AB3F-4243-BFCE-D867EA6B265A}" srcId="{D982B13F-E999-49E2-99D4-24E62381C2D2}" destId="{D759055B-804C-41EB-B6A0-0ED982908826}" srcOrd="0" destOrd="0" parTransId="{3AF05293-BE66-438E-9A9A-7F9991CB8EBD}" sibTransId="{F347BAC5-5624-4B8B-8F70-89EDBD1E4710}"/>
    <dgm:cxn modelId="{19C40F33-9767-4712-8A08-84018B3BF9DE}" type="presOf" srcId="{883BF37E-F550-4224-9650-573BE4E10347}" destId="{8D548718-3DE4-49E4-8436-6967E099C8D4}" srcOrd="0" destOrd="0" presId="urn:microsoft.com/office/officeart/2005/8/layout/radial5"/>
    <dgm:cxn modelId="{7F769638-6BFC-431A-8A09-D3FA960AB5A6}" type="presOf" srcId="{3BFA17FB-C481-45FC-8371-E6C7CD2A4964}" destId="{41FD8B2B-A3CB-4190-A268-F2D706659CAC}" srcOrd="1" destOrd="0" presId="urn:microsoft.com/office/officeart/2005/8/layout/radial5"/>
    <dgm:cxn modelId="{2315A9A7-653F-49AF-85EF-F82A98A40F51}" srcId="{D982B13F-E999-49E2-99D4-24E62381C2D2}" destId="{0E50C394-3819-467A-B93D-9CC79023CF85}" srcOrd="3" destOrd="0" parTransId="{3BFA17FB-C481-45FC-8371-E6C7CD2A4964}" sibTransId="{DA8BC769-475C-4C2B-B2EB-CB9947812ACA}"/>
    <dgm:cxn modelId="{5D859A10-FEE9-4E9F-AC1C-0AE8A4D9D233}" type="presOf" srcId="{6E3D14A0-2444-4B57-BDA1-934BA79EFE0B}" destId="{1339793E-8F34-4A9B-8647-7E13FC8B5898}" srcOrd="0" destOrd="0" presId="urn:microsoft.com/office/officeart/2005/8/layout/radial5"/>
    <dgm:cxn modelId="{9FEC5C5F-D1B9-4D87-BCDB-E2AD63E3F883}" type="presOf" srcId="{18CDB58F-2376-4CB8-9D44-C5F64E3FABC9}" destId="{C8FB0A34-B232-41A2-8AE8-9ADDEB4C75A5}" srcOrd="0" destOrd="0" presId="urn:microsoft.com/office/officeart/2005/8/layout/radial5"/>
    <dgm:cxn modelId="{2BE75F40-5690-452B-8088-3D8C9C67B44E}" type="presOf" srcId="{0E50C394-3819-467A-B93D-9CC79023CF85}" destId="{5E9620FC-4F82-4DDD-BE88-1CFDB524BD0A}" srcOrd="0" destOrd="0" presId="urn:microsoft.com/office/officeart/2005/8/layout/radial5"/>
    <dgm:cxn modelId="{A41FD4F1-D368-43BE-92A6-66FA0288D4AC}" type="presOf" srcId="{75894BF7-171C-41A1-A962-857414E01332}" destId="{0C45B7E9-FA96-4980-AA69-7336F2656F58}" srcOrd="0" destOrd="0" presId="urn:microsoft.com/office/officeart/2005/8/layout/radial5"/>
    <dgm:cxn modelId="{11226100-5876-4F16-9659-3C3EB1E0C8C7}" srcId="{D982B13F-E999-49E2-99D4-24E62381C2D2}" destId="{06D47B82-E00C-49A3-A7A2-31CA4024B556}" srcOrd="1" destOrd="0" parTransId="{0D5A5F28-5B87-41B2-9609-589F662406FB}" sibTransId="{25C70145-FBDF-4D9F-AD23-4191A598BE10}"/>
    <dgm:cxn modelId="{F384CB3F-3B55-45FE-8ADF-F03BC66A84C0}" type="presOf" srcId="{ED44F7AA-9479-4991-8B67-8CD7E69D2CAC}" destId="{4F5C3E90-012D-4278-B024-2DEE448E310B}" srcOrd="1" destOrd="0" presId="urn:microsoft.com/office/officeart/2005/8/layout/radial5"/>
    <dgm:cxn modelId="{3F87BC41-0A24-4812-B89B-0627CD3A7EA6}" type="presOf" srcId="{18CDB58F-2376-4CB8-9D44-C5F64E3FABC9}" destId="{737E9B54-39F7-4C87-9595-835029A8F3B8}" srcOrd="1" destOrd="0" presId="urn:microsoft.com/office/officeart/2005/8/layout/radial5"/>
    <dgm:cxn modelId="{D0802D99-6183-4B54-B9FE-5E62BC92CF10}" type="presOf" srcId="{096C98D5-8F6D-4A13-93C4-6025229842DD}" destId="{0CF6AC96-C7B1-4206-BE04-F5BA2A66A8F7}" srcOrd="0" destOrd="0" presId="urn:microsoft.com/office/officeart/2005/8/layout/radial5"/>
    <dgm:cxn modelId="{0D3D102B-7D6E-4FBB-A9FA-9ABC1583A5AA}" type="presOf" srcId="{3AF05293-BE66-438E-9A9A-7F9991CB8EBD}" destId="{4A9E7CA2-AB4E-46F7-AD01-F601CA20F431}" srcOrd="0" destOrd="0" presId="urn:microsoft.com/office/officeart/2005/8/layout/radial5"/>
    <dgm:cxn modelId="{1A84F51B-F58F-4608-AC43-8F5F9A329C3D}" type="presOf" srcId="{03BDBE1F-D156-46DC-8508-A18F8A418E10}" destId="{DCB3965B-EC5C-4D36-A6DF-9C4ACD1D59E6}" srcOrd="0" destOrd="0" presId="urn:microsoft.com/office/officeart/2005/8/layout/radial5"/>
    <dgm:cxn modelId="{CF2236AD-D984-47E1-BD9F-7F779BE51EDC}" type="presOf" srcId="{6E3D14A0-2444-4B57-BDA1-934BA79EFE0B}" destId="{8DBFB73F-BBE2-4317-ADAD-D5A47838D6C6}" srcOrd="1" destOrd="0" presId="urn:microsoft.com/office/officeart/2005/8/layout/radial5"/>
    <dgm:cxn modelId="{58EA2790-76E4-4A25-850A-46E519C070C9}" srcId="{D982B13F-E999-49E2-99D4-24E62381C2D2}" destId="{883BF37E-F550-4224-9650-573BE4E10347}" srcOrd="5" destOrd="0" parTransId="{6E3D14A0-2444-4B57-BDA1-934BA79EFE0B}" sibTransId="{FF3F5D78-EAA3-45F4-A3BF-896AB58C8C1B}"/>
    <dgm:cxn modelId="{8AC74C8C-5FDD-4C60-AC69-E4800D4A2F9A}" type="presOf" srcId="{0D5A5F28-5B87-41B2-9609-589F662406FB}" destId="{56B4D049-12B8-4DEA-9D32-8D86D26B36E5}" srcOrd="0" destOrd="0" presId="urn:microsoft.com/office/officeart/2005/8/layout/radial5"/>
    <dgm:cxn modelId="{147221D0-D715-465F-A1B4-C4C17B95F830}" srcId="{D982B13F-E999-49E2-99D4-24E62381C2D2}" destId="{03BDBE1F-D156-46DC-8508-A18F8A418E10}" srcOrd="7" destOrd="0" parTransId="{CCC66D2A-CCF1-45A2-AA8F-7CAB5E4183DF}" sibTransId="{0D0E28ED-8366-4FAD-BF2E-7E1018C42350}"/>
    <dgm:cxn modelId="{647205C9-0540-4482-B88F-7397A950F45B}" type="presOf" srcId="{2F946041-31AC-481F-9193-E328A6D02D4E}" destId="{46921B63-63A0-43D9-8DA4-C11773682AA5}" srcOrd="0" destOrd="0" presId="urn:microsoft.com/office/officeart/2005/8/layout/radial5"/>
    <dgm:cxn modelId="{7C445E31-8ECE-4D69-8062-83E245CCA7E5}" type="presOf" srcId="{93DCD4E7-690C-4F66-BA77-1DFD55B49C35}" destId="{8FA2D6BD-CC4A-444D-BBDB-FFF162ECB9C8}" srcOrd="0" destOrd="0" presId="urn:microsoft.com/office/officeart/2005/8/layout/radial5"/>
    <dgm:cxn modelId="{64F248FE-D87A-4592-8EF2-7DADCF634052}" type="presParOf" srcId="{0C45B7E9-FA96-4980-AA69-7336F2656F58}" destId="{041AC01A-48C3-4231-9D3E-E339B00C07CB}" srcOrd="0" destOrd="0" presId="urn:microsoft.com/office/officeart/2005/8/layout/radial5"/>
    <dgm:cxn modelId="{D213166A-4DFF-4497-A314-E7538A2CE861}" type="presParOf" srcId="{0C45B7E9-FA96-4980-AA69-7336F2656F58}" destId="{4A9E7CA2-AB4E-46F7-AD01-F601CA20F431}" srcOrd="1" destOrd="0" presId="urn:microsoft.com/office/officeart/2005/8/layout/radial5"/>
    <dgm:cxn modelId="{A02C356C-591C-4657-B00E-1A6F618A6670}" type="presParOf" srcId="{4A9E7CA2-AB4E-46F7-AD01-F601CA20F431}" destId="{CE26B367-05DC-43B1-A522-32BABF5975A9}" srcOrd="0" destOrd="0" presId="urn:microsoft.com/office/officeart/2005/8/layout/radial5"/>
    <dgm:cxn modelId="{CA056CEB-7FC1-4BF0-9CD3-11912D119AB8}" type="presParOf" srcId="{0C45B7E9-FA96-4980-AA69-7336F2656F58}" destId="{1D7F6FE4-5938-4EA6-9E26-4C0091494333}" srcOrd="2" destOrd="0" presId="urn:microsoft.com/office/officeart/2005/8/layout/radial5"/>
    <dgm:cxn modelId="{DADB2A5A-F60F-4F43-8638-71A330BFA51B}" type="presParOf" srcId="{0C45B7E9-FA96-4980-AA69-7336F2656F58}" destId="{56B4D049-12B8-4DEA-9D32-8D86D26B36E5}" srcOrd="3" destOrd="0" presId="urn:microsoft.com/office/officeart/2005/8/layout/radial5"/>
    <dgm:cxn modelId="{E0F73DD2-BD3B-4C27-853D-3FE287B9C098}" type="presParOf" srcId="{56B4D049-12B8-4DEA-9D32-8D86D26B36E5}" destId="{5A149DA8-E725-4918-88C5-686884594465}" srcOrd="0" destOrd="0" presId="urn:microsoft.com/office/officeart/2005/8/layout/radial5"/>
    <dgm:cxn modelId="{A004895B-60B7-4CD5-B24A-157A9BD74295}" type="presParOf" srcId="{0C45B7E9-FA96-4980-AA69-7336F2656F58}" destId="{97BD729D-10CD-4819-B66E-684B442ACE57}" srcOrd="4" destOrd="0" presId="urn:microsoft.com/office/officeart/2005/8/layout/radial5"/>
    <dgm:cxn modelId="{FF33C577-7FB0-4430-8C20-1860C09914F3}" type="presParOf" srcId="{0C45B7E9-FA96-4980-AA69-7336F2656F58}" destId="{51091C25-6519-4779-9550-F00FD6B2CACD}" srcOrd="5" destOrd="0" presId="urn:microsoft.com/office/officeart/2005/8/layout/radial5"/>
    <dgm:cxn modelId="{42655FA1-0FC8-40D8-A962-E904CF363326}" type="presParOf" srcId="{51091C25-6519-4779-9550-F00FD6B2CACD}" destId="{4F5C3E90-012D-4278-B024-2DEE448E310B}" srcOrd="0" destOrd="0" presId="urn:microsoft.com/office/officeart/2005/8/layout/radial5"/>
    <dgm:cxn modelId="{632525D6-DF44-46EC-B429-232EA231C579}" type="presParOf" srcId="{0C45B7E9-FA96-4980-AA69-7336F2656F58}" destId="{0CF6AC96-C7B1-4206-BE04-F5BA2A66A8F7}" srcOrd="6" destOrd="0" presId="urn:microsoft.com/office/officeart/2005/8/layout/radial5"/>
    <dgm:cxn modelId="{EA0EDF7F-13A6-4DC8-A01C-FF57199F3691}" type="presParOf" srcId="{0C45B7E9-FA96-4980-AA69-7336F2656F58}" destId="{335D9563-534D-4FCA-A558-3D6901CF7BFC}" srcOrd="7" destOrd="0" presId="urn:microsoft.com/office/officeart/2005/8/layout/radial5"/>
    <dgm:cxn modelId="{7DA487A6-A4FA-4320-884B-C93412FE811B}" type="presParOf" srcId="{335D9563-534D-4FCA-A558-3D6901CF7BFC}" destId="{41FD8B2B-A3CB-4190-A268-F2D706659CAC}" srcOrd="0" destOrd="0" presId="urn:microsoft.com/office/officeart/2005/8/layout/radial5"/>
    <dgm:cxn modelId="{5EA931E8-19C4-4549-AE25-AE67D8793130}" type="presParOf" srcId="{0C45B7E9-FA96-4980-AA69-7336F2656F58}" destId="{5E9620FC-4F82-4DDD-BE88-1CFDB524BD0A}" srcOrd="8" destOrd="0" presId="urn:microsoft.com/office/officeart/2005/8/layout/radial5"/>
    <dgm:cxn modelId="{348D1B26-E427-4782-BB0E-B1393507B6E0}" type="presParOf" srcId="{0C45B7E9-FA96-4980-AA69-7336F2656F58}" destId="{C8FB0A34-B232-41A2-8AE8-9ADDEB4C75A5}" srcOrd="9" destOrd="0" presId="urn:microsoft.com/office/officeart/2005/8/layout/radial5"/>
    <dgm:cxn modelId="{23BAD8B8-670D-4463-A65D-36FD6DC89255}" type="presParOf" srcId="{C8FB0A34-B232-41A2-8AE8-9ADDEB4C75A5}" destId="{737E9B54-39F7-4C87-9595-835029A8F3B8}" srcOrd="0" destOrd="0" presId="urn:microsoft.com/office/officeart/2005/8/layout/radial5"/>
    <dgm:cxn modelId="{DFFB4366-C126-44B9-BF0F-DCFD7EF139B6}" type="presParOf" srcId="{0C45B7E9-FA96-4980-AA69-7336F2656F58}" destId="{9B098CCA-363D-46A4-BE28-4539E72C4A1D}" srcOrd="10" destOrd="0" presId="urn:microsoft.com/office/officeart/2005/8/layout/radial5"/>
    <dgm:cxn modelId="{2C5B6F9E-FE7E-4806-A6C5-B888B47E68AF}" type="presParOf" srcId="{0C45B7E9-FA96-4980-AA69-7336F2656F58}" destId="{1339793E-8F34-4A9B-8647-7E13FC8B5898}" srcOrd="11" destOrd="0" presId="urn:microsoft.com/office/officeart/2005/8/layout/radial5"/>
    <dgm:cxn modelId="{191BF922-A776-4FF2-B31B-D9A2A35D2D5A}" type="presParOf" srcId="{1339793E-8F34-4A9B-8647-7E13FC8B5898}" destId="{8DBFB73F-BBE2-4317-ADAD-D5A47838D6C6}" srcOrd="0" destOrd="0" presId="urn:microsoft.com/office/officeart/2005/8/layout/radial5"/>
    <dgm:cxn modelId="{83804F1F-92BB-4434-9FE5-908C8FFD30D8}" type="presParOf" srcId="{0C45B7E9-FA96-4980-AA69-7336F2656F58}" destId="{8D548718-3DE4-49E4-8436-6967E099C8D4}" srcOrd="12" destOrd="0" presId="urn:microsoft.com/office/officeart/2005/8/layout/radial5"/>
    <dgm:cxn modelId="{41F912B9-ABAB-4318-B643-A5D14A8F4654}" type="presParOf" srcId="{0C45B7E9-FA96-4980-AA69-7336F2656F58}" destId="{46921B63-63A0-43D9-8DA4-C11773682AA5}" srcOrd="13" destOrd="0" presId="urn:microsoft.com/office/officeart/2005/8/layout/radial5"/>
    <dgm:cxn modelId="{62EDD080-B638-4BB1-87E1-60FB950175FB}" type="presParOf" srcId="{46921B63-63A0-43D9-8DA4-C11773682AA5}" destId="{F83AFC76-3199-4D1A-953F-63645E3A2C72}" srcOrd="0" destOrd="0" presId="urn:microsoft.com/office/officeart/2005/8/layout/radial5"/>
    <dgm:cxn modelId="{F4B3CA85-41C0-4507-AB99-1954BE8B0B30}" type="presParOf" srcId="{0C45B7E9-FA96-4980-AA69-7336F2656F58}" destId="{8FA2D6BD-CC4A-444D-BBDB-FFF162ECB9C8}" srcOrd="14" destOrd="0" presId="urn:microsoft.com/office/officeart/2005/8/layout/radial5"/>
    <dgm:cxn modelId="{F3542384-E5D6-438B-B8B5-564942272261}" type="presParOf" srcId="{0C45B7E9-FA96-4980-AA69-7336F2656F58}" destId="{840B2DB1-6CFD-4BA3-915F-9CBAC63A6720}" srcOrd="15" destOrd="0" presId="urn:microsoft.com/office/officeart/2005/8/layout/radial5"/>
    <dgm:cxn modelId="{2F6FA3C8-F662-4CAB-A35C-38030BB06D3E}" type="presParOf" srcId="{840B2DB1-6CFD-4BA3-915F-9CBAC63A6720}" destId="{BAC558D2-8D99-4A38-A8F4-884B86741079}" srcOrd="0" destOrd="0" presId="urn:microsoft.com/office/officeart/2005/8/layout/radial5"/>
    <dgm:cxn modelId="{508E013D-B4C1-4D4F-ABC7-48A61950993A}" type="presParOf" srcId="{0C45B7E9-FA96-4980-AA69-7336F2656F58}" destId="{DCB3965B-EC5C-4D36-A6DF-9C4ACD1D59E6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126D87-3696-4ECB-89B2-BCFAE0718E8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384BB762-2E61-498F-8CBF-E9EFFC6AD605}">
      <dgm:prSet/>
      <dgm:spPr>
        <a:solidFill>
          <a:srgbClr val="00CC00"/>
        </a:solidFill>
      </dgm:spPr>
      <dgm:t>
        <a:bodyPr/>
        <a:lstStyle/>
        <a:p>
          <a:pPr rtl="0"/>
          <a:r>
            <a:rPr lang="de-CH" b="1" dirty="0" smtClean="0"/>
            <a:t>Berufslehre und dann?</a:t>
          </a:r>
          <a:endParaRPr lang="de-CH" dirty="0"/>
        </a:p>
      </dgm:t>
    </dgm:pt>
    <dgm:pt modelId="{3669C070-9625-4097-9A82-E6AECD5B1875}" type="parTrans" cxnId="{F9123C77-6414-4D70-BAFF-276AF28282E0}">
      <dgm:prSet/>
      <dgm:spPr/>
      <dgm:t>
        <a:bodyPr/>
        <a:lstStyle/>
        <a:p>
          <a:endParaRPr lang="de-CH"/>
        </a:p>
      </dgm:t>
    </dgm:pt>
    <dgm:pt modelId="{BA0B0BC9-5B1E-426F-8E0B-7D17DF8E8D47}" type="sibTrans" cxnId="{F9123C77-6414-4D70-BAFF-276AF28282E0}">
      <dgm:prSet/>
      <dgm:spPr/>
      <dgm:t>
        <a:bodyPr/>
        <a:lstStyle/>
        <a:p>
          <a:endParaRPr lang="de-CH"/>
        </a:p>
      </dgm:t>
    </dgm:pt>
    <dgm:pt modelId="{76C77398-9BFC-4BEB-9A03-F0A91FFA13E6}">
      <dgm:prSet/>
      <dgm:spPr/>
      <dgm:t>
        <a:bodyPr/>
        <a:lstStyle/>
        <a:p>
          <a:pPr rtl="0"/>
          <a:r>
            <a:rPr lang="de-CH" b="1" dirty="0" smtClean="0"/>
            <a:t>Stellen-suche</a:t>
          </a:r>
          <a:endParaRPr lang="de-CH" dirty="0"/>
        </a:p>
      </dgm:t>
    </dgm:pt>
    <dgm:pt modelId="{7E00FFD9-044E-4EDF-9DFC-46516E22939B}" type="parTrans" cxnId="{BD5E1F05-57A7-4F61-8E3D-7E728BD1C9F8}">
      <dgm:prSet/>
      <dgm:spPr/>
      <dgm:t>
        <a:bodyPr/>
        <a:lstStyle/>
        <a:p>
          <a:endParaRPr lang="de-CH"/>
        </a:p>
      </dgm:t>
    </dgm:pt>
    <dgm:pt modelId="{F9EB95DC-5E15-4729-8E33-E95926EB5959}" type="sibTrans" cxnId="{BD5E1F05-57A7-4F61-8E3D-7E728BD1C9F8}">
      <dgm:prSet/>
      <dgm:spPr/>
      <dgm:t>
        <a:bodyPr/>
        <a:lstStyle/>
        <a:p>
          <a:endParaRPr lang="de-CH"/>
        </a:p>
      </dgm:t>
    </dgm:pt>
    <dgm:pt modelId="{E125C6E8-447F-4B10-B004-7DBD80027328}">
      <dgm:prSet/>
      <dgm:spPr/>
      <dgm:t>
        <a:bodyPr/>
        <a:lstStyle/>
        <a:p>
          <a:pPr rtl="0"/>
          <a:r>
            <a:rPr lang="de-CH" b="1" smtClean="0"/>
            <a:t>Bewerbung</a:t>
          </a:r>
          <a:endParaRPr lang="de-CH"/>
        </a:p>
      </dgm:t>
    </dgm:pt>
    <dgm:pt modelId="{E3562F6E-AD37-4018-8558-F980313023C3}" type="parTrans" cxnId="{2EF39436-4DE0-41ED-AECE-8D98F0B2165B}">
      <dgm:prSet/>
      <dgm:spPr/>
      <dgm:t>
        <a:bodyPr/>
        <a:lstStyle/>
        <a:p>
          <a:endParaRPr lang="de-CH"/>
        </a:p>
      </dgm:t>
    </dgm:pt>
    <dgm:pt modelId="{91EE9622-6EB5-45C3-B4E5-CA912D319024}" type="sibTrans" cxnId="{2EF39436-4DE0-41ED-AECE-8D98F0B2165B}">
      <dgm:prSet/>
      <dgm:spPr/>
      <dgm:t>
        <a:bodyPr/>
        <a:lstStyle/>
        <a:p>
          <a:endParaRPr lang="de-CH"/>
        </a:p>
      </dgm:t>
    </dgm:pt>
    <dgm:pt modelId="{CE92032E-51C6-4885-BA3F-474E21C3B241}">
      <dgm:prSet/>
      <dgm:spPr/>
      <dgm:t>
        <a:bodyPr/>
        <a:lstStyle/>
        <a:p>
          <a:pPr rtl="0"/>
          <a:r>
            <a:rPr lang="de-CH" b="1" dirty="0" smtClean="0"/>
            <a:t>Arbeits-losigkeit</a:t>
          </a:r>
          <a:endParaRPr lang="de-CH" dirty="0"/>
        </a:p>
      </dgm:t>
    </dgm:pt>
    <dgm:pt modelId="{2B548817-1958-420A-A2E2-B9DB8A376017}" type="parTrans" cxnId="{E0E3B1F1-D16D-4A82-91B1-4121A2285E89}">
      <dgm:prSet/>
      <dgm:spPr/>
      <dgm:t>
        <a:bodyPr/>
        <a:lstStyle/>
        <a:p>
          <a:endParaRPr lang="de-CH"/>
        </a:p>
      </dgm:t>
    </dgm:pt>
    <dgm:pt modelId="{5633DFC8-E044-420F-80E1-7AD3594C1994}" type="sibTrans" cxnId="{E0E3B1F1-D16D-4A82-91B1-4121A2285E89}">
      <dgm:prSet/>
      <dgm:spPr/>
      <dgm:t>
        <a:bodyPr/>
        <a:lstStyle/>
        <a:p>
          <a:endParaRPr lang="de-CH"/>
        </a:p>
      </dgm:t>
    </dgm:pt>
    <dgm:pt modelId="{DACDF492-E48C-4B31-B505-108D497AA457}">
      <dgm:prSet/>
      <dgm:spPr/>
      <dgm:t>
        <a:bodyPr/>
        <a:lstStyle/>
        <a:p>
          <a:pPr rtl="0"/>
          <a:r>
            <a:rPr lang="de-CH" b="1" smtClean="0"/>
            <a:t>Karriere-planung</a:t>
          </a:r>
          <a:endParaRPr lang="de-CH"/>
        </a:p>
      </dgm:t>
    </dgm:pt>
    <dgm:pt modelId="{2EFE2451-B45D-42B0-9ACF-47449FA60E83}" type="parTrans" cxnId="{5C788838-BC68-44FD-A8A4-FA7401820A92}">
      <dgm:prSet/>
      <dgm:spPr/>
      <dgm:t>
        <a:bodyPr/>
        <a:lstStyle/>
        <a:p>
          <a:endParaRPr lang="de-CH"/>
        </a:p>
      </dgm:t>
    </dgm:pt>
    <dgm:pt modelId="{3BF3AAD0-B901-4BCD-87DE-C56AA4854F95}" type="sibTrans" cxnId="{5C788838-BC68-44FD-A8A4-FA7401820A92}">
      <dgm:prSet/>
      <dgm:spPr/>
      <dgm:t>
        <a:bodyPr/>
        <a:lstStyle/>
        <a:p>
          <a:endParaRPr lang="de-CH"/>
        </a:p>
      </dgm:t>
    </dgm:pt>
    <dgm:pt modelId="{88C899BA-EA19-44F1-8065-50E20C7CF857}">
      <dgm:prSet/>
      <dgm:spPr/>
      <dgm:t>
        <a:bodyPr/>
        <a:lstStyle/>
        <a:p>
          <a:pPr rtl="0"/>
          <a:r>
            <a:rPr lang="de-CH" b="1" smtClean="0"/>
            <a:t>Weiter-bildung </a:t>
          </a:r>
          <a:endParaRPr lang="de-CH"/>
        </a:p>
      </dgm:t>
    </dgm:pt>
    <dgm:pt modelId="{C9FBC001-3497-4E7B-BA77-60DF714B0AB0}" type="parTrans" cxnId="{457E80FB-575E-46BF-83FE-C17BB7C1F2FA}">
      <dgm:prSet/>
      <dgm:spPr/>
      <dgm:t>
        <a:bodyPr/>
        <a:lstStyle/>
        <a:p>
          <a:endParaRPr lang="de-CH"/>
        </a:p>
      </dgm:t>
    </dgm:pt>
    <dgm:pt modelId="{918396A6-D587-4741-85F8-52F389066045}" type="sibTrans" cxnId="{457E80FB-575E-46BF-83FE-C17BB7C1F2FA}">
      <dgm:prSet/>
      <dgm:spPr/>
      <dgm:t>
        <a:bodyPr/>
        <a:lstStyle/>
        <a:p>
          <a:endParaRPr lang="de-CH"/>
        </a:p>
      </dgm:t>
    </dgm:pt>
    <dgm:pt modelId="{4A863DF5-BDE4-4F48-9ADD-F08C750F4D2B}">
      <dgm:prSet/>
      <dgm:spPr/>
      <dgm:t>
        <a:bodyPr/>
        <a:lstStyle/>
        <a:p>
          <a:pPr rtl="0"/>
          <a:r>
            <a:rPr lang="de-CH" b="1" smtClean="0"/>
            <a:t>Finanzen</a:t>
          </a:r>
          <a:endParaRPr lang="de-CH"/>
        </a:p>
      </dgm:t>
    </dgm:pt>
    <dgm:pt modelId="{E83B620E-3178-48B9-8019-D04632B99C2C}" type="parTrans" cxnId="{956E2533-7C78-4074-9148-96955EDF1C64}">
      <dgm:prSet/>
      <dgm:spPr/>
      <dgm:t>
        <a:bodyPr/>
        <a:lstStyle/>
        <a:p>
          <a:endParaRPr lang="de-CH"/>
        </a:p>
      </dgm:t>
    </dgm:pt>
    <dgm:pt modelId="{93BABDE1-EEEA-4EC6-AC7A-4B57F2D6A402}" type="sibTrans" cxnId="{956E2533-7C78-4074-9148-96955EDF1C64}">
      <dgm:prSet/>
      <dgm:spPr/>
      <dgm:t>
        <a:bodyPr/>
        <a:lstStyle/>
        <a:p>
          <a:endParaRPr lang="de-CH"/>
        </a:p>
      </dgm:t>
    </dgm:pt>
    <dgm:pt modelId="{8884C653-0693-4604-964D-E8E0C5569667}">
      <dgm:prSet/>
      <dgm:spPr/>
      <dgm:t>
        <a:bodyPr/>
        <a:lstStyle/>
        <a:p>
          <a:pPr rtl="0"/>
          <a:r>
            <a:rPr lang="de-CH" b="1" dirty="0" smtClean="0"/>
            <a:t>Work-Life- Balance</a:t>
          </a:r>
          <a:endParaRPr lang="de-CH" dirty="0"/>
        </a:p>
      </dgm:t>
    </dgm:pt>
    <dgm:pt modelId="{53D39BAA-4B46-486C-8D61-7C02F0E2E0F2}" type="parTrans" cxnId="{557A1229-0E5B-4AB6-A8D0-402488637524}">
      <dgm:prSet/>
      <dgm:spPr/>
      <dgm:t>
        <a:bodyPr/>
        <a:lstStyle/>
        <a:p>
          <a:endParaRPr lang="de-CH"/>
        </a:p>
      </dgm:t>
    </dgm:pt>
    <dgm:pt modelId="{75ADB26B-D961-423D-BB8C-30608CFFD73B}" type="sibTrans" cxnId="{557A1229-0E5B-4AB6-A8D0-402488637524}">
      <dgm:prSet/>
      <dgm:spPr/>
      <dgm:t>
        <a:bodyPr/>
        <a:lstStyle/>
        <a:p>
          <a:endParaRPr lang="de-CH"/>
        </a:p>
      </dgm:t>
    </dgm:pt>
    <dgm:pt modelId="{5FA4C77B-CE2E-4D0E-BA24-C63E81EC15B6}">
      <dgm:prSet/>
      <dgm:spPr/>
      <dgm:t>
        <a:bodyPr/>
        <a:lstStyle/>
        <a:p>
          <a:pPr rtl="0"/>
          <a:r>
            <a:rPr lang="de-CH" b="1" dirty="0" smtClean="0"/>
            <a:t>Familie</a:t>
          </a:r>
          <a:endParaRPr lang="de-CH" dirty="0"/>
        </a:p>
      </dgm:t>
    </dgm:pt>
    <dgm:pt modelId="{401BFD2B-BF3A-4CB8-8ADF-64E60CA411B7}" type="parTrans" cxnId="{38F8A11C-6AF9-4C30-99A9-95F473D14E6E}">
      <dgm:prSet/>
      <dgm:spPr/>
      <dgm:t>
        <a:bodyPr/>
        <a:lstStyle/>
        <a:p>
          <a:endParaRPr lang="de-CH"/>
        </a:p>
      </dgm:t>
    </dgm:pt>
    <dgm:pt modelId="{ED87B6B6-FE88-4700-BF54-E5D290AB01AD}" type="sibTrans" cxnId="{38F8A11C-6AF9-4C30-99A9-95F473D14E6E}">
      <dgm:prSet/>
      <dgm:spPr/>
      <dgm:t>
        <a:bodyPr/>
        <a:lstStyle/>
        <a:p>
          <a:endParaRPr lang="de-CH"/>
        </a:p>
      </dgm:t>
    </dgm:pt>
    <dgm:pt modelId="{4CC9D210-9274-40B5-A978-555BE567734C}" type="pres">
      <dgm:prSet presAssocID="{CF126D87-3696-4ECB-89B2-BCFAE0718E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61100384-6667-415E-804A-320C2725CD19}" type="pres">
      <dgm:prSet presAssocID="{384BB762-2E61-498F-8CBF-E9EFFC6AD605}" presName="centerShape" presStyleLbl="node0" presStyleIdx="0" presStyleCnt="1" custScaleX="149418" custScaleY="148517"/>
      <dgm:spPr/>
      <dgm:t>
        <a:bodyPr/>
        <a:lstStyle/>
        <a:p>
          <a:endParaRPr lang="de-CH"/>
        </a:p>
      </dgm:t>
    </dgm:pt>
    <dgm:pt modelId="{6EFBC823-6C72-45F3-BBB8-9416FB4C965F}" type="pres">
      <dgm:prSet presAssocID="{76C77398-9BFC-4BEB-9A03-F0A91FFA13E6}" presName="node" presStyleLbl="node1" presStyleIdx="0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BDF6CEA-0A33-49C8-825B-AAA06636BDBD}" type="pres">
      <dgm:prSet presAssocID="{76C77398-9BFC-4BEB-9A03-F0A91FFA13E6}" presName="dummy" presStyleCnt="0"/>
      <dgm:spPr/>
    </dgm:pt>
    <dgm:pt modelId="{74504176-6804-4475-BF85-A21B1CA0D60E}" type="pres">
      <dgm:prSet presAssocID="{F9EB95DC-5E15-4729-8E33-E95926EB5959}" presName="sibTrans" presStyleLbl="sibTrans2D1" presStyleIdx="0" presStyleCnt="8"/>
      <dgm:spPr/>
      <dgm:t>
        <a:bodyPr/>
        <a:lstStyle/>
        <a:p>
          <a:endParaRPr lang="de-CH"/>
        </a:p>
      </dgm:t>
    </dgm:pt>
    <dgm:pt modelId="{4BC81C32-5FEB-4E7C-B6E1-2155CBEBCE5C}" type="pres">
      <dgm:prSet presAssocID="{E125C6E8-447F-4B10-B004-7DBD80027328}" presName="node" presStyleLbl="node1" presStyleIdx="1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A6A68B6-B18B-4CD3-A7B0-C8600F1C9FE2}" type="pres">
      <dgm:prSet presAssocID="{E125C6E8-447F-4B10-B004-7DBD80027328}" presName="dummy" presStyleCnt="0"/>
      <dgm:spPr/>
    </dgm:pt>
    <dgm:pt modelId="{E4001268-6ADB-43DD-A5B2-3516A4A12550}" type="pres">
      <dgm:prSet presAssocID="{91EE9622-6EB5-45C3-B4E5-CA912D319024}" presName="sibTrans" presStyleLbl="sibTrans2D1" presStyleIdx="1" presStyleCnt="8"/>
      <dgm:spPr/>
      <dgm:t>
        <a:bodyPr/>
        <a:lstStyle/>
        <a:p>
          <a:endParaRPr lang="de-CH"/>
        </a:p>
      </dgm:t>
    </dgm:pt>
    <dgm:pt modelId="{2DFFC8E1-18C1-4F4C-928A-2A14BFC9B4B9}" type="pres">
      <dgm:prSet presAssocID="{CE92032E-51C6-4885-BA3F-474E21C3B241}" presName="node" presStyleLbl="node1" presStyleIdx="2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D0FC116-BB27-4259-9AB5-58C9F358E715}" type="pres">
      <dgm:prSet presAssocID="{CE92032E-51C6-4885-BA3F-474E21C3B241}" presName="dummy" presStyleCnt="0"/>
      <dgm:spPr/>
    </dgm:pt>
    <dgm:pt modelId="{CF0B0817-E670-4F18-ADCE-8AF53188DD5A}" type="pres">
      <dgm:prSet presAssocID="{5633DFC8-E044-420F-80E1-7AD3594C1994}" presName="sibTrans" presStyleLbl="sibTrans2D1" presStyleIdx="2" presStyleCnt="8"/>
      <dgm:spPr/>
      <dgm:t>
        <a:bodyPr/>
        <a:lstStyle/>
        <a:p>
          <a:endParaRPr lang="de-CH"/>
        </a:p>
      </dgm:t>
    </dgm:pt>
    <dgm:pt modelId="{045A6529-E16E-41E5-960B-2FABD916F3D5}" type="pres">
      <dgm:prSet presAssocID="{DACDF492-E48C-4B31-B505-108D497AA457}" presName="node" presStyleLbl="node1" presStyleIdx="3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F86B3B5-357C-44A2-8EAB-F8999FFEB5AB}" type="pres">
      <dgm:prSet presAssocID="{DACDF492-E48C-4B31-B505-108D497AA457}" presName="dummy" presStyleCnt="0"/>
      <dgm:spPr/>
    </dgm:pt>
    <dgm:pt modelId="{CC7D45CD-4073-4183-8CC3-504B651F2F82}" type="pres">
      <dgm:prSet presAssocID="{3BF3AAD0-B901-4BCD-87DE-C56AA4854F95}" presName="sibTrans" presStyleLbl="sibTrans2D1" presStyleIdx="3" presStyleCnt="8"/>
      <dgm:spPr/>
      <dgm:t>
        <a:bodyPr/>
        <a:lstStyle/>
        <a:p>
          <a:endParaRPr lang="de-CH"/>
        </a:p>
      </dgm:t>
    </dgm:pt>
    <dgm:pt modelId="{D5549B9E-4A2E-4D2B-B6F1-8E6A941DB128}" type="pres">
      <dgm:prSet presAssocID="{88C899BA-EA19-44F1-8065-50E20C7CF857}" presName="node" presStyleLbl="node1" presStyleIdx="4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54704C7-C7B9-46EA-85EC-11D592894B65}" type="pres">
      <dgm:prSet presAssocID="{88C899BA-EA19-44F1-8065-50E20C7CF857}" presName="dummy" presStyleCnt="0"/>
      <dgm:spPr/>
    </dgm:pt>
    <dgm:pt modelId="{FD913F32-5C1D-4B05-9CCB-EA88B477B3F2}" type="pres">
      <dgm:prSet presAssocID="{918396A6-D587-4741-85F8-52F389066045}" presName="sibTrans" presStyleLbl="sibTrans2D1" presStyleIdx="4" presStyleCnt="8"/>
      <dgm:spPr/>
      <dgm:t>
        <a:bodyPr/>
        <a:lstStyle/>
        <a:p>
          <a:endParaRPr lang="de-CH"/>
        </a:p>
      </dgm:t>
    </dgm:pt>
    <dgm:pt modelId="{9AD72514-6ACD-441B-A89B-48D4F79ACEB2}" type="pres">
      <dgm:prSet presAssocID="{4A863DF5-BDE4-4F48-9ADD-F08C750F4D2B}" presName="node" presStyleLbl="node1" presStyleIdx="5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74D85B7-7D44-408E-9266-FA9DFA555159}" type="pres">
      <dgm:prSet presAssocID="{4A863DF5-BDE4-4F48-9ADD-F08C750F4D2B}" presName="dummy" presStyleCnt="0"/>
      <dgm:spPr/>
    </dgm:pt>
    <dgm:pt modelId="{0537AAB8-5DB1-4AB4-AD8A-945C7189C09D}" type="pres">
      <dgm:prSet presAssocID="{93BABDE1-EEEA-4EC6-AC7A-4B57F2D6A402}" presName="sibTrans" presStyleLbl="sibTrans2D1" presStyleIdx="5" presStyleCnt="8"/>
      <dgm:spPr/>
      <dgm:t>
        <a:bodyPr/>
        <a:lstStyle/>
        <a:p>
          <a:endParaRPr lang="de-CH"/>
        </a:p>
      </dgm:t>
    </dgm:pt>
    <dgm:pt modelId="{BD0B534E-9E4D-4CEE-BFF0-394CB44ED92F}" type="pres">
      <dgm:prSet presAssocID="{8884C653-0693-4604-964D-E8E0C5569667}" presName="node" presStyleLbl="node1" presStyleIdx="6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C13596E-6FB4-4724-9F69-ACDA8F7333D4}" type="pres">
      <dgm:prSet presAssocID="{8884C653-0693-4604-964D-E8E0C5569667}" presName="dummy" presStyleCnt="0"/>
      <dgm:spPr/>
    </dgm:pt>
    <dgm:pt modelId="{0D510B3E-6CF4-4EA4-99EF-673E26224FDC}" type="pres">
      <dgm:prSet presAssocID="{75ADB26B-D961-423D-BB8C-30608CFFD73B}" presName="sibTrans" presStyleLbl="sibTrans2D1" presStyleIdx="6" presStyleCnt="8"/>
      <dgm:spPr/>
      <dgm:t>
        <a:bodyPr/>
        <a:lstStyle/>
        <a:p>
          <a:endParaRPr lang="de-CH"/>
        </a:p>
      </dgm:t>
    </dgm:pt>
    <dgm:pt modelId="{A810F1B0-A216-4F5B-9D55-903DD2B1ACBF}" type="pres">
      <dgm:prSet presAssocID="{5FA4C77B-CE2E-4D0E-BA24-C63E81EC15B6}" presName="node" presStyleLbl="node1" presStyleIdx="7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3CB67B9-11F4-4039-9AD0-356B11807DC1}" type="pres">
      <dgm:prSet presAssocID="{5FA4C77B-CE2E-4D0E-BA24-C63E81EC15B6}" presName="dummy" presStyleCnt="0"/>
      <dgm:spPr/>
    </dgm:pt>
    <dgm:pt modelId="{1531F79A-17D0-4358-9852-650B1DF6B764}" type="pres">
      <dgm:prSet presAssocID="{ED87B6B6-FE88-4700-BF54-E5D290AB01AD}" presName="sibTrans" presStyleLbl="sibTrans2D1" presStyleIdx="7" presStyleCnt="8"/>
      <dgm:spPr/>
      <dgm:t>
        <a:bodyPr/>
        <a:lstStyle/>
        <a:p>
          <a:endParaRPr lang="de-CH"/>
        </a:p>
      </dgm:t>
    </dgm:pt>
  </dgm:ptLst>
  <dgm:cxnLst>
    <dgm:cxn modelId="{557A1229-0E5B-4AB6-A8D0-402488637524}" srcId="{384BB762-2E61-498F-8CBF-E9EFFC6AD605}" destId="{8884C653-0693-4604-964D-E8E0C5569667}" srcOrd="6" destOrd="0" parTransId="{53D39BAA-4B46-486C-8D61-7C02F0E2E0F2}" sibTransId="{75ADB26B-D961-423D-BB8C-30608CFFD73B}"/>
    <dgm:cxn modelId="{CC4D031A-8586-4544-8B73-885A50EE127B}" type="presOf" srcId="{384BB762-2E61-498F-8CBF-E9EFFC6AD605}" destId="{61100384-6667-415E-804A-320C2725CD19}" srcOrd="0" destOrd="0" presId="urn:microsoft.com/office/officeart/2005/8/layout/radial6"/>
    <dgm:cxn modelId="{F357DC79-F5B3-47CE-AA82-B0D3BFAE6C91}" type="presOf" srcId="{F9EB95DC-5E15-4729-8E33-E95926EB5959}" destId="{74504176-6804-4475-BF85-A21B1CA0D60E}" srcOrd="0" destOrd="0" presId="urn:microsoft.com/office/officeart/2005/8/layout/radial6"/>
    <dgm:cxn modelId="{38F8A11C-6AF9-4C30-99A9-95F473D14E6E}" srcId="{384BB762-2E61-498F-8CBF-E9EFFC6AD605}" destId="{5FA4C77B-CE2E-4D0E-BA24-C63E81EC15B6}" srcOrd="7" destOrd="0" parTransId="{401BFD2B-BF3A-4CB8-8ADF-64E60CA411B7}" sibTransId="{ED87B6B6-FE88-4700-BF54-E5D290AB01AD}"/>
    <dgm:cxn modelId="{E0E3B1F1-D16D-4A82-91B1-4121A2285E89}" srcId="{384BB762-2E61-498F-8CBF-E9EFFC6AD605}" destId="{CE92032E-51C6-4885-BA3F-474E21C3B241}" srcOrd="2" destOrd="0" parTransId="{2B548817-1958-420A-A2E2-B9DB8A376017}" sibTransId="{5633DFC8-E044-420F-80E1-7AD3594C1994}"/>
    <dgm:cxn modelId="{7D424215-244B-43AB-963E-F5FB2801669A}" type="presOf" srcId="{E125C6E8-447F-4B10-B004-7DBD80027328}" destId="{4BC81C32-5FEB-4E7C-B6E1-2155CBEBCE5C}" srcOrd="0" destOrd="0" presId="urn:microsoft.com/office/officeart/2005/8/layout/radial6"/>
    <dgm:cxn modelId="{F9123C77-6414-4D70-BAFF-276AF28282E0}" srcId="{CF126D87-3696-4ECB-89B2-BCFAE0718E80}" destId="{384BB762-2E61-498F-8CBF-E9EFFC6AD605}" srcOrd="0" destOrd="0" parTransId="{3669C070-9625-4097-9A82-E6AECD5B1875}" sibTransId="{BA0B0BC9-5B1E-426F-8E0B-7D17DF8E8D47}"/>
    <dgm:cxn modelId="{EBDAA478-7BCE-4D89-AD9D-743485CE5E97}" type="presOf" srcId="{8884C653-0693-4604-964D-E8E0C5569667}" destId="{BD0B534E-9E4D-4CEE-BFF0-394CB44ED92F}" srcOrd="0" destOrd="0" presId="urn:microsoft.com/office/officeart/2005/8/layout/radial6"/>
    <dgm:cxn modelId="{BD5E1F05-57A7-4F61-8E3D-7E728BD1C9F8}" srcId="{384BB762-2E61-498F-8CBF-E9EFFC6AD605}" destId="{76C77398-9BFC-4BEB-9A03-F0A91FFA13E6}" srcOrd="0" destOrd="0" parTransId="{7E00FFD9-044E-4EDF-9DFC-46516E22939B}" sibTransId="{F9EB95DC-5E15-4729-8E33-E95926EB5959}"/>
    <dgm:cxn modelId="{9516FDEE-684C-4D8B-B256-8CF6EE5B4A3E}" type="presOf" srcId="{5FA4C77B-CE2E-4D0E-BA24-C63E81EC15B6}" destId="{A810F1B0-A216-4F5B-9D55-903DD2B1ACBF}" srcOrd="0" destOrd="0" presId="urn:microsoft.com/office/officeart/2005/8/layout/radial6"/>
    <dgm:cxn modelId="{2EF39436-4DE0-41ED-AECE-8D98F0B2165B}" srcId="{384BB762-2E61-498F-8CBF-E9EFFC6AD605}" destId="{E125C6E8-447F-4B10-B004-7DBD80027328}" srcOrd="1" destOrd="0" parTransId="{E3562F6E-AD37-4018-8558-F980313023C3}" sibTransId="{91EE9622-6EB5-45C3-B4E5-CA912D319024}"/>
    <dgm:cxn modelId="{5C788838-BC68-44FD-A8A4-FA7401820A92}" srcId="{384BB762-2E61-498F-8CBF-E9EFFC6AD605}" destId="{DACDF492-E48C-4B31-B505-108D497AA457}" srcOrd="3" destOrd="0" parTransId="{2EFE2451-B45D-42B0-9ACF-47449FA60E83}" sibTransId="{3BF3AAD0-B901-4BCD-87DE-C56AA4854F95}"/>
    <dgm:cxn modelId="{9FF999F2-F0FE-4A27-8812-FB8C114BB9E4}" type="presOf" srcId="{DACDF492-E48C-4B31-B505-108D497AA457}" destId="{045A6529-E16E-41E5-960B-2FABD916F3D5}" srcOrd="0" destOrd="0" presId="urn:microsoft.com/office/officeart/2005/8/layout/radial6"/>
    <dgm:cxn modelId="{956E2533-7C78-4074-9148-96955EDF1C64}" srcId="{384BB762-2E61-498F-8CBF-E9EFFC6AD605}" destId="{4A863DF5-BDE4-4F48-9ADD-F08C750F4D2B}" srcOrd="5" destOrd="0" parTransId="{E83B620E-3178-48B9-8019-D04632B99C2C}" sibTransId="{93BABDE1-EEEA-4EC6-AC7A-4B57F2D6A402}"/>
    <dgm:cxn modelId="{46859833-BD1A-4035-8C6C-4FB9407587BD}" type="presOf" srcId="{91EE9622-6EB5-45C3-B4E5-CA912D319024}" destId="{E4001268-6ADB-43DD-A5B2-3516A4A12550}" srcOrd="0" destOrd="0" presId="urn:microsoft.com/office/officeart/2005/8/layout/radial6"/>
    <dgm:cxn modelId="{1565B6D2-274E-407E-9C9D-51267094341E}" type="presOf" srcId="{ED87B6B6-FE88-4700-BF54-E5D290AB01AD}" destId="{1531F79A-17D0-4358-9852-650B1DF6B764}" srcOrd="0" destOrd="0" presId="urn:microsoft.com/office/officeart/2005/8/layout/radial6"/>
    <dgm:cxn modelId="{CB9EDF4B-D7CD-4139-9B83-F2920C7AA128}" type="presOf" srcId="{76C77398-9BFC-4BEB-9A03-F0A91FFA13E6}" destId="{6EFBC823-6C72-45F3-BBB8-9416FB4C965F}" srcOrd="0" destOrd="0" presId="urn:microsoft.com/office/officeart/2005/8/layout/radial6"/>
    <dgm:cxn modelId="{17AEABD1-AB3C-4074-9373-8DDD0429CB52}" type="presOf" srcId="{5633DFC8-E044-420F-80E1-7AD3594C1994}" destId="{CF0B0817-E670-4F18-ADCE-8AF53188DD5A}" srcOrd="0" destOrd="0" presId="urn:microsoft.com/office/officeart/2005/8/layout/radial6"/>
    <dgm:cxn modelId="{A6A5EFED-00FC-4463-996E-8D7041FD5E8C}" type="presOf" srcId="{CE92032E-51C6-4885-BA3F-474E21C3B241}" destId="{2DFFC8E1-18C1-4F4C-928A-2A14BFC9B4B9}" srcOrd="0" destOrd="0" presId="urn:microsoft.com/office/officeart/2005/8/layout/radial6"/>
    <dgm:cxn modelId="{10B0BFF8-02D4-4738-A5D4-9B341CC46C05}" type="presOf" srcId="{93BABDE1-EEEA-4EC6-AC7A-4B57F2D6A402}" destId="{0537AAB8-5DB1-4AB4-AD8A-945C7189C09D}" srcOrd="0" destOrd="0" presId="urn:microsoft.com/office/officeart/2005/8/layout/radial6"/>
    <dgm:cxn modelId="{01B8EED5-E346-4870-81A4-EEC44E53D173}" type="presOf" srcId="{4A863DF5-BDE4-4F48-9ADD-F08C750F4D2B}" destId="{9AD72514-6ACD-441B-A89B-48D4F79ACEB2}" srcOrd="0" destOrd="0" presId="urn:microsoft.com/office/officeart/2005/8/layout/radial6"/>
    <dgm:cxn modelId="{457E80FB-575E-46BF-83FE-C17BB7C1F2FA}" srcId="{384BB762-2E61-498F-8CBF-E9EFFC6AD605}" destId="{88C899BA-EA19-44F1-8065-50E20C7CF857}" srcOrd="4" destOrd="0" parTransId="{C9FBC001-3497-4E7B-BA77-60DF714B0AB0}" sibTransId="{918396A6-D587-4741-85F8-52F389066045}"/>
    <dgm:cxn modelId="{AC23EB6A-0E58-43C7-AD6D-CCD94F51103B}" type="presOf" srcId="{918396A6-D587-4741-85F8-52F389066045}" destId="{FD913F32-5C1D-4B05-9CCB-EA88B477B3F2}" srcOrd="0" destOrd="0" presId="urn:microsoft.com/office/officeart/2005/8/layout/radial6"/>
    <dgm:cxn modelId="{5A87D954-41FC-434F-959D-E38A21AB9A0D}" type="presOf" srcId="{3BF3AAD0-B901-4BCD-87DE-C56AA4854F95}" destId="{CC7D45CD-4073-4183-8CC3-504B651F2F82}" srcOrd="0" destOrd="0" presId="urn:microsoft.com/office/officeart/2005/8/layout/radial6"/>
    <dgm:cxn modelId="{29555FE6-5402-4428-A7AB-B912FB949B58}" type="presOf" srcId="{88C899BA-EA19-44F1-8065-50E20C7CF857}" destId="{D5549B9E-4A2E-4D2B-B6F1-8E6A941DB128}" srcOrd="0" destOrd="0" presId="urn:microsoft.com/office/officeart/2005/8/layout/radial6"/>
    <dgm:cxn modelId="{B0A8FA79-6A9B-4F50-A0EA-4125C6F20594}" type="presOf" srcId="{75ADB26B-D961-423D-BB8C-30608CFFD73B}" destId="{0D510B3E-6CF4-4EA4-99EF-673E26224FDC}" srcOrd="0" destOrd="0" presId="urn:microsoft.com/office/officeart/2005/8/layout/radial6"/>
    <dgm:cxn modelId="{A97C51BB-99F8-43D5-8B9A-9BD9873ADB64}" type="presOf" srcId="{CF126D87-3696-4ECB-89B2-BCFAE0718E80}" destId="{4CC9D210-9274-40B5-A978-555BE567734C}" srcOrd="0" destOrd="0" presId="urn:microsoft.com/office/officeart/2005/8/layout/radial6"/>
    <dgm:cxn modelId="{2E50F164-6975-47A5-BD53-531E4A699B8C}" type="presParOf" srcId="{4CC9D210-9274-40B5-A978-555BE567734C}" destId="{61100384-6667-415E-804A-320C2725CD19}" srcOrd="0" destOrd="0" presId="urn:microsoft.com/office/officeart/2005/8/layout/radial6"/>
    <dgm:cxn modelId="{ACED5B6D-68D0-4158-8AA7-4B3217C4FABB}" type="presParOf" srcId="{4CC9D210-9274-40B5-A978-555BE567734C}" destId="{6EFBC823-6C72-45F3-BBB8-9416FB4C965F}" srcOrd="1" destOrd="0" presId="urn:microsoft.com/office/officeart/2005/8/layout/radial6"/>
    <dgm:cxn modelId="{6C487704-C573-411B-A68D-3F486273F235}" type="presParOf" srcId="{4CC9D210-9274-40B5-A978-555BE567734C}" destId="{0BDF6CEA-0A33-49C8-825B-AAA06636BDBD}" srcOrd="2" destOrd="0" presId="urn:microsoft.com/office/officeart/2005/8/layout/radial6"/>
    <dgm:cxn modelId="{AE964A47-3EAB-49E5-BA23-9184CC8ACB43}" type="presParOf" srcId="{4CC9D210-9274-40B5-A978-555BE567734C}" destId="{74504176-6804-4475-BF85-A21B1CA0D60E}" srcOrd="3" destOrd="0" presId="urn:microsoft.com/office/officeart/2005/8/layout/radial6"/>
    <dgm:cxn modelId="{A3CB99C5-5A63-4125-8860-6DBAD4659FCB}" type="presParOf" srcId="{4CC9D210-9274-40B5-A978-555BE567734C}" destId="{4BC81C32-5FEB-4E7C-B6E1-2155CBEBCE5C}" srcOrd="4" destOrd="0" presId="urn:microsoft.com/office/officeart/2005/8/layout/radial6"/>
    <dgm:cxn modelId="{689116D5-8DDA-4D9C-A799-A87AF6DE3871}" type="presParOf" srcId="{4CC9D210-9274-40B5-A978-555BE567734C}" destId="{DA6A68B6-B18B-4CD3-A7B0-C8600F1C9FE2}" srcOrd="5" destOrd="0" presId="urn:microsoft.com/office/officeart/2005/8/layout/radial6"/>
    <dgm:cxn modelId="{86EB89DF-91BB-4C2C-A17F-BF753F67D562}" type="presParOf" srcId="{4CC9D210-9274-40B5-A978-555BE567734C}" destId="{E4001268-6ADB-43DD-A5B2-3516A4A12550}" srcOrd="6" destOrd="0" presId="urn:microsoft.com/office/officeart/2005/8/layout/radial6"/>
    <dgm:cxn modelId="{D5962489-20B9-4CD5-BC16-3920BBE63956}" type="presParOf" srcId="{4CC9D210-9274-40B5-A978-555BE567734C}" destId="{2DFFC8E1-18C1-4F4C-928A-2A14BFC9B4B9}" srcOrd="7" destOrd="0" presId="urn:microsoft.com/office/officeart/2005/8/layout/radial6"/>
    <dgm:cxn modelId="{E7E8DC83-2100-4765-AF83-77740DD4EFA8}" type="presParOf" srcId="{4CC9D210-9274-40B5-A978-555BE567734C}" destId="{7D0FC116-BB27-4259-9AB5-58C9F358E715}" srcOrd="8" destOrd="0" presId="urn:microsoft.com/office/officeart/2005/8/layout/radial6"/>
    <dgm:cxn modelId="{10E2ECFD-5F52-4868-96A8-F298BFEA5C1B}" type="presParOf" srcId="{4CC9D210-9274-40B5-A978-555BE567734C}" destId="{CF0B0817-E670-4F18-ADCE-8AF53188DD5A}" srcOrd="9" destOrd="0" presId="urn:microsoft.com/office/officeart/2005/8/layout/radial6"/>
    <dgm:cxn modelId="{048DA2DD-C42A-4864-AE88-0E7590FCAEDA}" type="presParOf" srcId="{4CC9D210-9274-40B5-A978-555BE567734C}" destId="{045A6529-E16E-41E5-960B-2FABD916F3D5}" srcOrd="10" destOrd="0" presId="urn:microsoft.com/office/officeart/2005/8/layout/radial6"/>
    <dgm:cxn modelId="{853E5F0D-578B-4F98-A153-994C759EA4D0}" type="presParOf" srcId="{4CC9D210-9274-40B5-A978-555BE567734C}" destId="{2F86B3B5-357C-44A2-8EAB-F8999FFEB5AB}" srcOrd="11" destOrd="0" presId="urn:microsoft.com/office/officeart/2005/8/layout/radial6"/>
    <dgm:cxn modelId="{320FABBD-23E2-40C3-AA64-2003659287F8}" type="presParOf" srcId="{4CC9D210-9274-40B5-A978-555BE567734C}" destId="{CC7D45CD-4073-4183-8CC3-504B651F2F82}" srcOrd="12" destOrd="0" presId="urn:microsoft.com/office/officeart/2005/8/layout/radial6"/>
    <dgm:cxn modelId="{8A073E09-1BBD-41E7-B88E-A8EB4D16BD2A}" type="presParOf" srcId="{4CC9D210-9274-40B5-A978-555BE567734C}" destId="{D5549B9E-4A2E-4D2B-B6F1-8E6A941DB128}" srcOrd="13" destOrd="0" presId="urn:microsoft.com/office/officeart/2005/8/layout/radial6"/>
    <dgm:cxn modelId="{75BEA625-74A4-43FA-A912-811CCA6FD211}" type="presParOf" srcId="{4CC9D210-9274-40B5-A978-555BE567734C}" destId="{B54704C7-C7B9-46EA-85EC-11D592894B65}" srcOrd="14" destOrd="0" presId="urn:microsoft.com/office/officeart/2005/8/layout/radial6"/>
    <dgm:cxn modelId="{9DD5697C-5ACA-4F9B-911C-2859E047FC1C}" type="presParOf" srcId="{4CC9D210-9274-40B5-A978-555BE567734C}" destId="{FD913F32-5C1D-4B05-9CCB-EA88B477B3F2}" srcOrd="15" destOrd="0" presId="urn:microsoft.com/office/officeart/2005/8/layout/radial6"/>
    <dgm:cxn modelId="{43DF2462-ACAB-4CD4-89CF-9B2B2E76CE72}" type="presParOf" srcId="{4CC9D210-9274-40B5-A978-555BE567734C}" destId="{9AD72514-6ACD-441B-A89B-48D4F79ACEB2}" srcOrd="16" destOrd="0" presId="urn:microsoft.com/office/officeart/2005/8/layout/radial6"/>
    <dgm:cxn modelId="{FC2E1FC4-4E7F-4179-8D44-D82DF4331803}" type="presParOf" srcId="{4CC9D210-9274-40B5-A978-555BE567734C}" destId="{274D85B7-7D44-408E-9266-FA9DFA555159}" srcOrd="17" destOrd="0" presId="urn:microsoft.com/office/officeart/2005/8/layout/radial6"/>
    <dgm:cxn modelId="{0D0D12F8-A93C-4ABB-8973-6E419F71FD93}" type="presParOf" srcId="{4CC9D210-9274-40B5-A978-555BE567734C}" destId="{0537AAB8-5DB1-4AB4-AD8A-945C7189C09D}" srcOrd="18" destOrd="0" presId="urn:microsoft.com/office/officeart/2005/8/layout/radial6"/>
    <dgm:cxn modelId="{80DA5DC9-973D-43EE-90D1-C7EECC706327}" type="presParOf" srcId="{4CC9D210-9274-40B5-A978-555BE567734C}" destId="{BD0B534E-9E4D-4CEE-BFF0-394CB44ED92F}" srcOrd="19" destOrd="0" presId="urn:microsoft.com/office/officeart/2005/8/layout/radial6"/>
    <dgm:cxn modelId="{DE58756C-69E0-40F6-8289-56C0C92B7385}" type="presParOf" srcId="{4CC9D210-9274-40B5-A978-555BE567734C}" destId="{AC13596E-6FB4-4724-9F69-ACDA8F7333D4}" srcOrd="20" destOrd="0" presId="urn:microsoft.com/office/officeart/2005/8/layout/radial6"/>
    <dgm:cxn modelId="{B275EC95-1570-437B-A6E7-19C86CFB7E73}" type="presParOf" srcId="{4CC9D210-9274-40B5-A978-555BE567734C}" destId="{0D510B3E-6CF4-4EA4-99EF-673E26224FDC}" srcOrd="21" destOrd="0" presId="urn:microsoft.com/office/officeart/2005/8/layout/radial6"/>
    <dgm:cxn modelId="{2AD92714-1FDD-40ED-B3D6-34AB13E3D23F}" type="presParOf" srcId="{4CC9D210-9274-40B5-A978-555BE567734C}" destId="{A810F1B0-A216-4F5B-9D55-903DD2B1ACBF}" srcOrd="22" destOrd="0" presId="urn:microsoft.com/office/officeart/2005/8/layout/radial6"/>
    <dgm:cxn modelId="{3C8B050A-1F13-4B88-8574-5F2E4539B042}" type="presParOf" srcId="{4CC9D210-9274-40B5-A978-555BE567734C}" destId="{A3CB67B9-11F4-4039-9AD0-356B11807DC1}" srcOrd="23" destOrd="0" presId="urn:microsoft.com/office/officeart/2005/8/layout/radial6"/>
    <dgm:cxn modelId="{26FA9C5A-3BF8-4EC5-A50F-182C412D2F11}" type="presParOf" srcId="{4CC9D210-9274-40B5-A978-555BE567734C}" destId="{1531F79A-17D0-4358-9852-650B1DF6B764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AC01A-48C3-4231-9D3E-E339B00C07CB}">
      <dsp:nvSpPr>
        <dsp:cNvPr id="0" name=""/>
        <dsp:cNvSpPr/>
      </dsp:nvSpPr>
      <dsp:spPr>
        <a:xfrm>
          <a:off x="3693876" y="1247676"/>
          <a:ext cx="841846" cy="841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dirty="0" smtClean="0"/>
            <a:t>Berufslehre und dann?</a:t>
          </a:r>
          <a:endParaRPr lang="de-CH" sz="900" kern="1200" dirty="0"/>
        </a:p>
      </dsp:txBody>
      <dsp:txXfrm>
        <a:off x="3817161" y="1370961"/>
        <a:ext cx="595276" cy="595276"/>
      </dsp:txXfrm>
    </dsp:sp>
    <dsp:sp modelId="{4A9E7CA2-AB4E-46F7-AD01-F601CA20F431}">
      <dsp:nvSpPr>
        <dsp:cNvPr id="0" name=""/>
        <dsp:cNvSpPr/>
      </dsp:nvSpPr>
      <dsp:spPr>
        <a:xfrm rot="16200000">
          <a:off x="3985624" y="868147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>
        <a:off x="4024377" y="964145"/>
        <a:ext cx="180846" cy="171737"/>
      </dsp:txXfrm>
    </dsp:sp>
    <dsp:sp modelId="{1D7F6FE4-5938-4EA6-9E26-4C0091494333}">
      <dsp:nvSpPr>
        <dsp:cNvPr id="0" name=""/>
        <dsp:cNvSpPr/>
      </dsp:nvSpPr>
      <dsp:spPr>
        <a:xfrm>
          <a:off x="3735969" y="2559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900" kern="1200" dirty="0"/>
        </a:p>
      </dsp:txBody>
      <dsp:txXfrm>
        <a:off x="3846926" y="113516"/>
        <a:ext cx="535747" cy="535747"/>
      </dsp:txXfrm>
    </dsp:sp>
    <dsp:sp modelId="{56B4D049-12B8-4DEA-9D32-8D86D26B36E5}">
      <dsp:nvSpPr>
        <dsp:cNvPr id="0" name=""/>
        <dsp:cNvSpPr/>
      </dsp:nvSpPr>
      <dsp:spPr>
        <a:xfrm rot="18900000">
          <a:off x="4450433" y="1060677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>
        <a:off x="4461783" y="1145324"/>
        <a:ext cx="180846" cy="171737"/>
      </dsp:txXfrm>
    </dsp:sp>
    <dsp:sp modelId="{97BD729D-10CD-4819-B66E-684B442ACE57}">
      <dsp:nvSpPr>
        <dsp:cNvPr id="0" name=""/>
        <dsp:cNvSpPr/>
      </dsp:nvSpPr>
      <dsp:spPr>
        <a:xfrm>
          <a:off x="4646163" y="379574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Arbeits-losigkeit</a:t>
          </a:r>
          <a:endParaRPr lang="de-CH" sz="900" kern="1200"/>
        </a:p>
      </dsp:txBody>
      <dsp:txXfrm>
        <a:off x="4757120" y="490531"/>
        <a:ext cx="535747" cy="535747"/>
      </dsp:txXfrm>
    </dsp:sp>
    <dsp:sp modelId="{51091C25-6519-4779-9550-F00FD6B2CACD}">
      <dsp:nvSpPr>
        <dsp:cNvPr id="0" name=""/>
        <dsp:cNvSpPr/>
      </dsp:nvSpPr>
      <dsp:spPr>
        <a:xfrm>
          <a:off x="4642963" y="1525486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>
        <a:off x="4642963" y="1582731"/>
        <a:ext cx="180846" cy="171737"/>
      </dsp:txXfrm>
    </dsp:sp>
    <dsp:sp modelId="{0CF6AC96-C7B1-4206-BE04-F5BA2A66A8F7}">
      <dsp:nvSpPr>
        <dsp:cNvPr id="0" name=""/>
        <dsp:cNvSpPr/>
      </dsp:nvSpPr>
      <dsp:spPr>
        <a:xfrm>
          <a:off x="5023178" y="1289769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Karriere-planung</a:t>
          </a:r>
          <a:endParaRPr lang="de-CH" sz="900" kern="1200"/>
        </a:p>
      </dsp:txBody>
      <dsp:txXfrm>
        <a:off x="5134135" y="1400726"/>
        <a:ext cx="535747" cy="535747"/>
      </dsp:txXfrm>
    </dsp:sp>
    <dsp:sp modelId="{335D9563-534D-4FCA-A558-3D6901CF7BFC}">
      <dsp:nvSpPr>
        <dsp:cNvPr id="0" name=""/>
        <dsp:cNvSpPr/>
      </dsp:nvSpPr>
      <dsp:spPr>
        <a:xfrm rot="2700000">
          <a:off x="4450433" y="1990295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>
        <a:off x="4461783" y="2020138"/>
        <a:ext cx="180846" cy="171737"/>
      </dsp:txXfrm>
    </dsp:sp>
    <dsp:sp modelId="{5E9620FC-4F82-4DDD-BE88-1CFDB524BD0A}">
      <dsp:nvSpPr>
        <dsp:cNvPr id="0" name=""/>
        <dsp:cNvSpPr/>
      </dsp:nvSpPr>
      <dsp:spPr>
        <a:xfrm>
          <a:off x="4646163" y="2199963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Weiter-bildung </a:t>
          </a:r>
          <a:endParaRPr lang="de-CH" sz="900" kern="1200"/>
        </a:p>
      </dsp:txBody>
      <dsp:txXfrm>
        <a:off x="4757120" y="2310920"/>
        <a:ext cx="535747" cy="535747"/>
      </dsp:txXfrm>
    </dsp:sp>
    <dsp:sp modelId="{C8FB0A34-B232-41A2-8AE8-9ADDEB4C75A5}">
      <dsp:nvSpPr>
        <dsp:cNvPr id="0" name=""/>
        <dsp:cNvSpPr/>
      </dsp:nvSpPr>
      <dsp:spPr>
        <a:xfrm rot="5400000">
          <a:off x="3985624" y="2182825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>
        <a:off x="4024377" y="2201318"/>
        <a:ext cx="180846" cy="171737"/>
      </dsp:txXfrm>
    </dsp:sp>
    <dsp:sp modelId="{9B098CCA-363D-46A4-BE28-4539E72C4A1D}">
      <dsp:nvSpPr>
        <dsp:cNvPr id="0" name=""/>
        <dsp:cNvSpPr/>
      </dsp:nvSpPr>
      <dsp:spPr>
        <a:xfrm>
          <a:off x="3735969" y="2576978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rechtliche Fragen</a:t>
          </a:r>
          <a:endParaRPr lang="de-CH" sz="900" kern="1200"/>
        </a:p>
      </dsp:txBody>
      <dsp:txXfrm>
        <a:off x="3846926" y="2687935"/>
        <a:ext cx="535747" cy="535747"/>
      </dsp:txXfrm>
    </dsp:sp>
    <dsp:sp modelId="{1339793E-8F34-4A9B-8647-7E13FC8B5898}">
      <dsp:nvSpPr>
        <dsp:cNvPr id="0" name=""/>
        <dsp:cNvSpPr/>
      </dsp:nvSpPr>
      <dsp:spPr>
        <a:xfrm rot="8100000">
          <a:off x="3520815" y="1990295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 rot="10800000">
        <a:off x="3586970" y="2020138"/>
        <a:ext cx="180846" cy="171737"/>
      </dsp:txXfrm>
    </dsp:sp>
    <dsp:sp modelId="{8D548718-3DE4-49E4-8436-6967E099C8D4}">
      <dsp:nvSpPr>
        <dsp:cNvPr id="0" name=""/>
        <dsp:cNvSpPr/>
      </dsp:nvSpPr>
      <dsp:spPr>
        <a:xfrm>
          <a:off x="2825774" y="2199963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dirty="0" smtClean="0"/>
            <a:t>Finanzen</a:t>
          </a:r>
          <a:endParaRPr lang="de-CH" sz="900" kern="1200" dirty="0"/>
        </a:p>
      </dsp:txBody>
      <dsp:txXfrm>
        <a:off x="2936731" y="2310920"/>
        <a:ext cx="535747" cy="535747"/>
      </dsp:txXfrm>
    </dsp:sp>
    <dsp:sp modelId="{46921B63-63A0-43D9-8DA4-C11773682AA5}">
      <dsp:nvSpPr>
        <dsp:cNvPr id="0" name=""/>
        <dsp:cNvSpPr/>
      </dsp:nvSpPr>
      <dsp:spPr>
        <a:xfrm rot="10800000">
          <a:off x="3328285" y="1525486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 rot="10800000">
        <a:off x="3405790" y="1582731"/>
        <a:ext cx="180846" cy="171737"/>
      </dsp:txXfrm>
    </dsp:sp>
    <dsp:sp modelId="{8FA2D6BD-CC4A-444D-BBDB-FFF162ECB9C8}">
      <dsp:nvSpPr>
        <dsp:cNvPr id="0" name=""/>
        <dsp:cNvSpPr/>
      </dsp:nvSpPr>
      <dsp:spPr>
        <a:xfrm>
          <a:off x="2448759" y="1289769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Work - Life - Balance</a:t>
          </a:r>
          <a:endParaRPr lang="de-CH" sz="900" kern="1200"/>
        </a:p>
      </dsp:txBody>
      <dsp:txXfrm>
        <a:off x="2559716" y="1400726"/>
        <a:ext cx="535747" cy="535747"/>
      </dsp:txXfrm>
    </dsp:sp>
    <dsp:sp modelId="{840B2DB1-6CFD-4BA3-915F-9CBAC63A6720}">
      <dsp:nvSpPr>
        <dsp:cNvPr id="0" name=""/>
        <dsp:cNvSpPr/>
      </dsp:nvSpPr>
      <dsp:spPr>
        <a:xfrm rot="13500000">
          <a:off x="3520815" y="1060677"/>
          <a:ext cx="258351" cy="2862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700" kern="1200"/>
        </a:p>
      </dsp:txBody>
      <dsp:txXfrm rot="10800000">
        <a:off x="3586970" y="1145324"/>
        <a:ext cx="180846" cy="171737"/>
      </dsp:txXfrm>
    </dsp:sp>
    <dsp:sp modelId="{DCB3965B-EC5C-4D36-A6DF-9C4ACD1D59E6}">
      <dsp:nvSpPr>
        <dsp:cNvPr id="0" name=""/>
        <dsp:cNvSpPr/>
      </dsp:nvSpPr>
      <dsp:spPr>
        <a:xfrm>
          <a:off x="2825774" y="379574"/>
          <a:ext cx="757661" cy="757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b="1" kern="1200" smtClean="0"/>
            <a:t>Familie</a:t>
          </a:r>
          <a:endParaRPr lang="de-CH" sz="900" kern="1200"/>
        </a:p>
      </dsp:txBody>
      <dsp:txXfrm>
        <a:off x="2936731" y="490531"/>
        <a:ext cx="535747" cy="535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31F79A-17D0-4358-9852-650B1DF6B764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13500000"/>
            <a:gd name="adj2" fmla="val 162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10B3E-6CF4-4EA4-99EF-673E26224FDC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10800000"/>
            <a:gd name="adj2" fmla="val 135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7AAB8-5DB1-4AB4-AD8A-945C7189C09D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8100000"/>
            <a:gd name="adj2" fmla="val 108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13F32-5C1D-4B05-9CCB-EA88B477B3F2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5400000"/>
            <a:gd name="adj2" fmla="val 81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D45CD-4073-4183-8CC3-504B651F2F82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2700000"/>
            <a:gd name="adj2" fmla="val 54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B0817-E670-4F18-ADCE-8AF53188DD5A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0"/>
            <a:gd name="adj2" fmla="val 27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01268-6ADB-43DD-A5B2-3516A4A12550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18900000"/>
            <a:gd name="adj2" fmla="val 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04176-6804-4475-BF85-A21B1CA0D60E}">
      <dsp:nvSpPr>
        <dsp:cNvPr id="0" name=""/>
        <dsp:cNvSpPr/>
      </dsp:nvSpPr>
      <dsp:spPr>
        <a:xfrm>
          <a:off x="1460727" y="429652"/>
          <a:ext cx="3876817" cy="3876817"/>
        </a:xfrm>
        <a:prstGeom prst="blockArc">
          <a:avLst>
            <a:gd name="adj1" fmla="val 16200000"/>
            <a:gd name="adj2" fmla="val 18900000"/>
            <a:gd name="adj3" fmla="val 34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00384-6667-415E-804A-320C2725CD19}">
      <dsp:nvSpPr>
        <dsp:cNvPr id="0" name=""/>
        <dsp:cNvSpPr/>
      </dsp:nvSpPr>
      <dsp:spPr>
        <a:xfrm>
          <a:off x="2414599" y="1389460"/>
          <a:ext cx="1969073" cy="1957200"/>
        </a:xfrm>
        <a:prstGeom prst="ellipse">
          <a:avLst/>
        </a:prstGeom>
        <a:solidFill>
          <a:srgbClr val="00CC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100" b="1" kern="1200" dirty="0" smtClean="0"/>
            <a:t>Berufslehre und dann?</a:t>
          </a:r>
          <a:endParaRPr lang="de-CH" sz="2100" kern="1200" dirty="0"/>
        </a:p>
      </dsp:txBody>
      <dsp:txXfrm>
        <a:off x="2702963" y="1676085"/>
        <a:ext cx="1392345" cy="1383950"/>
      </dsp:txXfrm>
    </dsp:sp>
    <dsp:sp modelId="{6EFBC823-6C72-45F3-BBB8-9416FB4C965F}">
      <dsp:nvSpPr>
        <dsp:cNvPr id="0" name=""/>
        <dsp:cNvSpPr/>
      </dsp:nvSpPr>
      <dsp:spPr>
        <a:xfrm>
          <a:off x="2679135" y="1621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Stellen-suche</a:t>
          </a:r>
          <a:endParaRPr lang="de-CH" sz="1600" kern="1200" dirty="0"/>
        </a:p>
      </dsp:txBody>
      <dsp:txXfrm>
        <a:off x="2890018" y="136715"/>
        <a:ext cx="1018235" cy="652292"/>
      </dsp:txXfrm>
    </dsp:sp>
    <dsp:sp modelId="{4BC81C32-5FEB-4E7C-B6E1-2155CBEBCE5C}">
      <dsp:nvSpPr>
        <dsp:cNvPr id="0" name=""/>
        <dsp:cNvSpPr/>
      </dsp:nvSpPr>
      <dsp:spPr>
        <a:xfrm>
          <a:off x="4026314" y="559641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smtClean="0"/>
            <a:t>Bewerbung</a:t>
          </a:r>
          <a:endParaRPr lang="de-CH" sz="1600" kern="1200"/>
        </a:p>
      </dsp:txBody>
      <dsp:txXfrm>
        <a:off x="4237197" y="694735"/>
        <a:ext cx="1018235" cy="652292"/>
      </dsp:txXfrm>
    </dsp:sp>
    <dsp:sp modelId="{2DFFC8E1-18C1-4F4C-928A-2A14BFC9B4B9}">
      <dsp:nvSpPr>
        <dsp:cNvPr id="0" name=""/>
        <dsp:cNvSpPr/>
      </dsp:nvSpPr>
      <dsp:spPr>
        <a:xfrm>
          <a:off x="4584334" y="1906820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Arbeits-losigkeit</a:t>
          </a:r>
          <a:endParaRPr lang="de-CH" sz="1600" kern="1200" dirty="0"/>
        </a:p>
      </dsp:txBody>
      <dsp:txXfrm>
        <a:off x="4795217" y="2041914"/>
        <a:ext cx="1018235" cy="652292"/>
      </dsp:txXfrm>
    </dsp:sp>
    <dsp:sp modelId="{045A6529-E16E-41E5-960B-2FABD916F3D5}">
      <dsp:nvSpPr>
        <dsp:cNvPr id="0" name=""/>
        <dsp:cNvSpPr/>
      </dsp:nvSpPr>
      <dsp:spPr>
        <a:xfrm>
          <a:off x="4026314" y="3254000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smtClean="0"/>
            <a:t>Karriere-planung</a:t>
          </a:r>
          <a:endParaRPr lang="de-CH" sz="1600" kern="1200"/>
        </a:p>
      </dsp:txBody>
      <dsp:txXfrm>
        <a:off x="4237197" y="3389094"/>
        <a:ext cx="1018235" cy="652292"/>
      </dsp:txXfrm>
    </dsp:sp>
    <dsp:sp modelId="{D5549B9E-4A2E-4D2B-B6F1-8E6A941DB128}">
      <dsp:nvSpPr>
        <dsp:cNvPr id="0" name=""/>
        <dsp:cNvSpPr/>
      </dsp:nvSpPr>
      <dsp:spPr>
        <a:xfrm>
          <a:off x="2679135" y="3812020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smtClean="0"/>
            <a:t>Weiter-bildung </a:t>
          </a:r>
          <a:endParaRPr lang="de-CH" sz="1600" kern="1200"/>
        </a:p>
      </dsp:txBody>
      <dsp:txXfrm>
        <a:off x="2890018" y="3947114"/>
        <a:ext cx="1018235" cy="652292"/>
      </dsp:txXfrm>
    </dsp:sp>
    <dsp:sp modelId="{9AD72514-6ACD-441B-A89B-48D4F79ACEB2}">
      <dsp:nvSpPr>
        <dsp:cNvPr id="0" name=""/>
        <dsp:cNvSpPr/>
      </dsp:nvSpPr>
      <dsp:spPr>
        <a:xfrm>
          <a:off x="1331955" y="3254000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smtClean="0"/>
            <a:t>Finanzen</a:t>
          </a:r>
          <a:endParaRPr lang="de-CH" sz="1600" kern="1200"/>
        </a:p>
      </dsp:txBody>
      <dsp:txXfrm>
        <a:off x="1542838" y="3389094"/>
        <a:ext cx="1018235" cy="652292"/>
      </dsp:txXfrm>
    </dsp:sp>
    <dsp:sp modelId="{BD0B534E-9E4D-4CEE-BFF0-394CB44ED92F}">
      <dsp:nvSpPr>
        <dsp:cNvPr id="0" name=""/>
        <dsp:cNvSpPr/>
      </dsp:nvSpPr>
      <dsp:spPr>
        <a:xfrm>
          <a:off x="773935" y="1906820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Work-Life- Balance</a:t>
          </a:r>
          <a:endParaRPr lang="de-CH" sz="1600" kern="1200" dirty="0"/>
        </a:p>
      </dsp:txBody>
      <dsp:txXfrm>
        <a:off x="984818" y="2041914"/>
        <a:ext cx="1018235" cy="652292"/>
      </dsp:txXfrm>
    </dsp:sp>
    <dsp:sp modelId="{A810F1B0-A216-4F5B-9D55-903DD2B1ACBF}">
      <dsp:nvSpPr>
        <dsp:cNvPr id="0" name=""/>
        <dsp:cNvSpPr/>
      </dsp:nvSpPr>
      <dsp:spPr>
        <a:xfrm>
          <a:off x="1331955" y="559641"/>
          <a:ext cx="1440001" cy="922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Familie</a:t>
          </a:r>
          <a:endParaRPr lang="de-CH" sz="1600" kern="1200" dirty="0"/>
        </a:p>
      </dsp:txBody>
      <dsp:txXfrm>
        <a:off x="1542838" y="694735"/>
        <a:ext cx="1018235" cy="652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E08B21-9967-4EE7-9DDE-C8B03B39169B}" type="datetimeFigureOut">
              <a:rPr lang="de-DE"/>
              <a:pPr>
                <a:defRPr/>
              </a:pPr>
              <a:t>27.02.2016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75B129-14D3-46D1-A820-CA51026D33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565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96F6-8153-4783-980C-690A39DBE14E}" type="datetimeFigureOut">
              <a:rPr lang="de-CH" smtClean="0"/>
              <a:t>27.02.2016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49D24-F1D1-4CFE-BC93-CB0EAA8DEBE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5591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8775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15963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074738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431925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D130D-8791-4467-8585-3B25D5994C55}" type="slidenum">
              <a:rPr lang="de-CH" smtClean="0">
                <a:solidFill>
                  <a:prstClr val="black"/>
                </a:solidFill>
              </a:rPr>
              <a:pPr/>
              <a:t>1</a:t>
            </a:fld>
            <a:endParaRPr lang="de-CH" dirty="0" smtClean="0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270847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4599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000" lvl="0" indent="-171450" algn="l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Die Projekttage finden für alle Lernenden (DHA, DHF, EBA, B-Profil, E-Profil, M-Profil) gegen </a:t>
            </a:r>
            <a:r>
              <a:rPr lang="de-CH" sz="1200" b="1" dirty="0" smtClean="0">
                <a:effectLst/>
                <a:latin typeface="+mn-lt"/>
                <a:ea typeface="Times New Roman"/>
                <a:cs typeface="Times New Roman"/>
              </a:rPr>
              <a:t>Ende des 2. oder am Anfang des 3. Lehrjahres </a:t>
            </a: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statt.</a:t>
            </a:r>
          </a:p>
          <a:p>
            <a:pPr marL="180000" lvl="0" indent="-180000" algn="l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Die Projekttage finden erstmals im Juni 2014 wie folgt statt: </a:t>
            </a:r>
          </a:p>
          <a:p>
            <a:pPr marL="756000" marR="0" lvl="1" indent="-2880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EB-/E-Profil nach dem QV-Unterbruch im 2. Lehrjahr</a:t>
            </a:r>
          </a:p>
          <a:p>
            <a:pPr marL="756000" lvl="1" indent="-288000" algn="l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BA und DHA vor den Osterferien im 2. Lehrjahr</a:t>
            </a:r>
          </a:p>
          <a:p>
            <a:pPr marL="756000" lvl="1" indent="-288000" algn="l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DHF vor den Herbstferien im 3. Lehrjahr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2946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1519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CCAC5-C7EC-476B-AB56-B6DBE76FEBA6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6989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8728"/>
            <a:ext cx="8229600" cy="650474"/>
          </a:xfrm>
          <a:prstGeom prst="rect">
            <a:avLst/>
          </a:prstGeom>
        </p:spPr>
        <p:txBody>
          <a:bodyPr/>
          <a:lstStyle>
            <a:lvl1pPr algn="l">
              <a:defRPr sz="3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09202"/>
            <a:ext cx="8229600" cy="3249448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1200"/>
              </a:spcBef>
              <a:buFont typeface="+mj-lt"/>
              <a:buAutoNum type="arabicPeriod"/>
              <a:defRPr sz="2500" b="1">
                <a:solidFill>
                  <a:srgbClr val="285AA5"/>
                </a:solidFill>
              </a:defRPr>
            </a:lvl1pPr>
            <a:lvl2pPr marL="800100" indent="-342900">
              <a:spcBef>
                <a:spcPts val="500"/>
              </a:spcBef>
              <a:buFont typeface="Wingdings" panose="05000000000000000000" pitchFamily="2" charset="2"/>
              <a:buChar char="§"/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591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5603"/>
            <a:ext cx="8229600" cy="687692"/>
          </a:xfrm>
          <a:prstGeom prst="rect">
            <a:avLst/>
          </a:prstGeom>
        </p:spPr>
        <p:txBody>
          <a:bodyPr/>
          <a:lstStyle>
            <a:lvl1pPr algn="l">
              <a:defRPr sz="3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61445"/>
            <a:ext cx="4038600" cy="3593662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61445"/>
            <a:ext cx="4038600" cy="3593662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7509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3496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34966"/>
            <a:ext cx="5111750" cy="4891197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397016"/>
            <a:ext cx="3008313" cy="27005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285AA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9371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742" y="2315520"/>
            <a:ext cx="3567989" cy="817492"/>
          </a:xfrm>
          <a:prstGeom prst="rect">
            <a:avLst/>
          </a:prstGeom>
        </p:spPr>
        <p:txBody>
          <a:bodyPr anchor="b"/>
          <a:lstStyle>
            <a:lvl1pPr algn="l">
              <a:defRPr sz="2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804" y="612775"/>
            <a:ext cx="4566235" cy="4476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285AA5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02742" y="3240118"/>
            <a:ext cx="3567989" cy="1848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285AA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350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48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2" descr="Schule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9675"/>
            <a:ext cx="91440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13" descr="Logo_KV_Berufsfachschule_rg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319088"/>
            <a:ext cx="1308100" cy="6191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9" r:id="rId2"/>
    <p:sldLayoutId id="2147483721" r:id="rId3"/>
    <p:sldLayoutId id="2147483722" r:id="rId4"/>
    <p:sldLayoutId id="214748372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5589588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auto">
              <a:spcBef>
                <a:spcPct val="50000"/>
              </a:spcBef>
              <a:spcAft>
                <a:spcPts val="0"/>
              </a:spcAft>
            </a:pPr>
            <a:endParaRPr lang="en-GB" dirty="0">
              <a:solidFill>
                <a:srgbClr val="285AA5"/>
              </a:solidFill>
              <a:latin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20" y="1294472"/>
            <a:ext cx="6648768" cy="4420787"/>
          </a:xfrm>
          <a:prstGeom prst="rect">
            <a:avLst/>
          </a:prstGeom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97566" y="1294472"/>
            <a:ext cx="8278122" cy="707886"/>
          </a:xfrm>
          <a:prstGeom prst="rect">
            <a:avLst/>
          </a:prstGeom>
          <a:solidFill>
            <a:schemeClr val="bg1">
              <a:alpha val="57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fontAlgn="auto">
              <a:spcBef>
                <a:spcPct val="50000"/>
              </a:spcBef>
              <a:spcAft>
                <a:spcPts val="0"/>
              </a:spcAft>
            </a:pPr>
            <a:r>
              <a:rPr lang="de-CH" sz="4000" b="1" dirty="0" smtClean="0">
                <a:solidFill>
                  <a:srgbClr val="285AA5"/>
                </a:solidFill>
                <a:latin typeface="Calibri"/>
                <a:ea typeface="+mj-ea"/>
                <a:cs typeface="+mj-cs"/>
              </a:rPr>
              <a:t>Projekttag «Arbeits- und Lebenswelt»</a:t>
            </a:r>
          </a:p>
        </p:txBody>
      </p:sp>
    </p:spTree>
    <p:extLst>
      <p:ext uri="{BB962C8B-B14F-4D97-AF65-F5344CB8AC3E}">
        <p14:creationId xmlns:p14="http://schemas.microsoft.com/office/powerpoint/2010/main" val="11286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/>
              <a:t>Workshops </a:t>
            </a:r>
            <a:r>
              <a:rPr lang="de-CH" smtClean="0"/>
              <a:t>(3)</a:t>
            </a:r>
            <a:r>
              <a:rPr lang="de-CH" dirty="0"/>
              <a:t/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15240"/>
            <a:ext cx="6400800" cy="3975960"/>
          </a:xfrm>
        </p:spPr>
        <p:txBody>
          <a:bodyPr/>
          <a:lstStyle/>
          <a:p>
            <a:pPr>
              <a:buFont typeface="+mj-lt"/>
              <a:buAutoNum type="arabicPeriod" startAt="5"/>
            </a:pPr>
            <a:r>
              <a:rPr lang="de-CH" dirty="0" smtClean="0"/>
              <a:t>Meine erste Stelle</a:t>
            </a:r>
          </a:p>
          <a:p>
            <a:pPr lvl="1"/>
            <a:r>
              <a:rPr lang="de-CH" dirty="0" smtClean="0"/>
              <a:t>Rechte, Pflichten, Probezeit, Lohn</a:t>
            </a:r>
          </a:p>
          <a:p>
            <a:pPr lvl="1"/>
            <a:r>
              <a:rPr lang="de-CH" dirty="0" smtClean="0"/>
              <a:t>Mögliche Konflikte am Arbeitsplatz</a:t>
            </a:r>
          </a:p>
          <a:p>
            <a:pPr lvl="1"/>
            <a:r>
              <a:rPr lang="de-CH" dirty="0" smtClean="0"/>
              <a:t>Arbeitszeugnisse</a:t>
            </a:r>
          </a:p>
          <a:p>
            <a:pPr>
              <a:buAutoNum type="arabicPeriod" startAt="5"/>
            </a:pPr>
            <a:r>
              <a:rPr lang="de-CH" dirty="0" smtClean="0"/>
              <a:t>Der Mensch im Gleichgewicht</a:t>
            </a:r>
          </a:p>
          <a:p>
            <a:pPr lvl="1"/>
            <a:r>
              <a:rPr lang="de-CH" dirty="0" smtClean="0"/>
              <a:t>Work-Life-Balance</a:t>
            </a:r>
          </a:p>
          <a:p>
            <a:pPr lvl="1"/>
            <a:r>
              <a:rPr lang="de-CH" dirty="0" smtClean="0"/>
              <a:t>Instrumente, Methoden kennenlernen</a:t>
            </a:r>
          </a:p>
          <a:p>
            <a:pPr>
              <a:buAutoNum type="arabicPeriod" startAt="5"/>
            </a:pPr>
            <a:r>
              <a:rPr lang="de-CH" dirty="0" smtClean="0"/>
              <a:t>Erfolgreich bewerben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793" y="1844535"/>
            <a:ext cx="1690007" cy="154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776" y="4107466"/>
            <a:ext cx="2152704" cy="134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51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Anmeldungen KV </a:t>
            </a:r>
            <a:r>
              <a:rPr lang="de-CH" dirty="0" smtClean="0"/>
              <a:t>Arbeits- </a:t>
            </a:r>
            <a:r>
              <a:rPr lang="de-CH" dirty="0" smtClean="0"/>
              <a:t>und Lebenswelt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70599232"/>
              </p:ext>
            </p:extLst>
          </p:nvPr>
        </p:nvGraphicFramePr>
        <p:xfrm>
          <a:off x="457200" y="2095499"/>
          <a:ext cx="8519746" cy="4331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7286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7609"/>
            <a:ext cx="8229600" cy="650474"/>
          </a:xfrm>
        </p:spPr>
        <p:txBody>
          <a:bodyPr/>
          <a:lstStyle/>
          <a:p>
            <a:r>
              <a:rPr lang="de-CH" dirty="0" smtClean="0"/>
              <a:t>Inhalte der Infoveranstaltung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301" y="3110138"/>
            <a:ext cx="1883398" cy="230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07389" y="3093256"/>
            <a:ext cx="3121415" cy="912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Daten </a:t>
            </a:r>
            <a:endParaRPr lang="de-CH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5789732" y="4456017"/>
            <a:ext cx="3121415" cy="955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Workshops</a:t>
            </a:r>
            <a:endParaRPr lang="de-CH" sz="2400" b="1" dirty="0"/>
          </a:p>
        </p:txBody>
      </p:sp>
      <p:sp>
        <p:nvSpPr>
          <p:cNvPr id="8" name="Rechteck 7"/>
          <p:cNvSpPr/>
          <p:nvPr/>
        </p:nvSpPr>
        <p:spPr>
          <a:xfrm>
            <a:off x="5789731" y="3093256"/>
            <a:ext cx="3121415" cy="904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Tagesablauf Projekttage</a:t>
            </a:r>
            <a:br>
              <a:rPr lang="de-CH" sz="2400" b="1" dirty="0" smtClean="0"/>
            </a:br>
            <a:r>
              <a:rPr lang="de-CH" sz="2000" b="1" dirty="0" smtClean="0"/>
              <a:t>DHF/B-/E-Profil/BM</a:t>
            </a:r>
            <a:endParaRPr lang="de-CH" sz="2400" b="1" dirty="0"/>
          </a:p>
        </p:txBody>
      </p:sp>
      <p:sp>
        <p:nvSpPr>
          <p:cNvPr id="11" name="Rechteck 10"/>
          <p:cNvSpPr/>
          <p:nvPr/>
        </p:nvSpPr>
        <p:spPr>
          <a:xfrm>
            <a:off x="207392" y="4510373"/>
            <a:ext cx="3121415" cy="900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Projekttag DHA, EBA </a:t>
            </a:r>
            <a:endParaRPr lang="de-CH" sz="24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3709220" y="5574891"/>
            <a:ext cx="1725561" cy="33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285AA5"/>
                </a:solidFill>
              </a:rPr>
              <a:t>Roy Lichtenstein</a:t>
            </a:r>
            <a:endParaRPr lang="de-CH" sz="1600" dirty="0">
              <a:solidFill>
                <a:srgbClr val="285AA5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011293" y="1943096"/>
            <a:ext cx="3121415" cy="912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Ziel der Projekttage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03799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86384"/>
            <a:ext cx="8229600" cy="650474"/>
          </a:xfrm>
        </p:spPr>
        <p:txBody>
          <a:bodyPr/>
          <a:lstStyle/>
          <a:p>
            <a:r>
              <a:rPr lang="de-CH" dirty="0" smtClean="0"/>
              <a:t>Die </a:t>
            </a:r>
            <a:r>
              <a:rPr lang="de-CH" dirty="0"/>
              <a:t>Projekttage finden wie folgt </a:t>
            </a:r>
            <a:r>
              <a:rPr lang="de-CH" dirty="0" smtClean="0"/>
              <a:t>statt.</a:t>
            </a:r>
            <a:r>
              <a:rPr lang="de-CH" dirty="0"/>
              <a:t/>
            </a:r>
            <a:br>
              <a:rPr lang="de-CH" dirty="0"/>
            </a:b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368647"/>
              </p:ext>
            </p:extLst>
          </p:nvPr>
        </p:nvGraphicFramePr>
        <p:xfrm>
          <a:off x="552202" y="1712024"/>
          <a:ext cx="8229600" cy="3421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17597">
                <a:tc>
                  <a:txBody>
                    <a:bodyPr/>
                    <a:lstStyle/>
                    <a:p>
                      <a:pPr algn="l"/>
                      <a:r>
                        <a:rPr lang="de-CH" sz="2200" dirty="0" smtClean="0"/>
                        <a:t>Daten</a:t>
                      </a:r>
                    </a:p>
                    <a:p>
                      <a:pPr algn="l"/>
                      <a:r>
                        <a:rPr lang="de-CH" sz="2200" dirty="0" smtClean="0"/>
                        <a:t>Projekttage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/>
                        <a:t>Ausbildungen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/>
                        <a:t>Lehrjahre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/>
                        <a:t>Ort</a:t>
                      </a:r>
                      <a:endParaRPr lang="de-CH" sz="2200" dirty="0"/>
                    </a:p>
                  </a:txBody>
                  <a:tcPr anchor="ctr"/>
                </a:tc>
              </a:tr>
              <a:tr h="4736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Di,  01.07.2014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B-/E-Profil/BM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Ende 2. </a:t>
                      </a:r>
                      <a:r>
                        <a:rPr lang="de-CH" sz="2200" baseline="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Dreilinden/</a:t>
                      </a:r>
                      <a:br>
                        <a:rPr lang="de-CH" sz="2200" dirty="0" smtClean="0">
                          <a:solidFill>
                            <a:srgbClr val="285AA5"/>
                          </a:solidFill>
                        </a:rPr>
                      </a:b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Propsteimatte</a:t>
                      </a:r>
                    </a:p>
                  </a:txBody>
                  <a:tcPr anchor="ctr"/>
                </a:tc>
              </a:tr>
              <a:tr h="4736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Fr,  04.07.2014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B-/E-Profil/BM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Ende 2. </a:t>
                      </a:r>
                      <a:r>
                        <a:rPr lang="de-CH" sz="2200" baseline="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Dreilinden/</a:t>
                      </a:r>
                      <a:br>
                        <a:rPr lang="de-CH" sz="2200" dirty="0" smtClean="0">
                          <a:solidFill>
                            <a:srgbClr val="285AA5"/>
                          </a:solidFill>
                        </a:rPr>
                      </a:b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Propsteimatte</a:t>
                      </a: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Di,  23.09.2014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DHF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Beginn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 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3. </a:t>
                      </a:r>
                      <a:r>
                        <a:rPr lang="de-CH" sz="220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Landenberg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Fr,  26.09.2014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DHF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Beginn 3. </a:t>
                      </a:r>
                      <a:r>
                        <a:rPr lang="de-CH" sz="220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Landenberg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17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Warum das Projekt?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624054"/>
              </p:ext>
            </p:extLst>
          </p:nvPr>
        </p:nvGraphicFramePr>
        <p:xfrm>
          <a:off x="457200" y="1909202"/>
          <a:ext cx="8229600" cy="333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32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Warum das Projekt?</a:t>
            </a:r>
            <a:endParaRPr lang="de-CH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5516" y="2394679"/>
            <a:ext cx="2067540" cy="219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323104"/>
              </p:ext>
            </p:extLst>
          </p:nvPr>
        </p:nvGraphicFramePr>
        <p:xfrm>
          <a:off x="-386862" y="1258728"/>
          <a:ext cx="6798272" cy="4736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2564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xit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Projektziele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75556"/>
            <a:ext cx="8382000" cy="4769825"/>
          </a:xfrm>
        </p:spPr>
        <p:txBody>
          <a:bodyPr/>
          <a:lstStyle/>
          <a:p>
            <a:r>
              <a:rPr lang="de-CH" dirty="0" smtClean="0"/>
              <a:t>Den Berufslernenden nach der Lehre den Einstieg in die Arbeitswelt erleichtern.</a:t>
            </a:r>
          </a:p>
          <a:p>
            <a:r>
              <a:rPr lang="de-CH" dirty="0" smtClean="0"/>
              <a:t>Sie für </a:t>
            </a:r>
            <a:r>
              <a:rPr lang="de-CH" dirty="0"/>
              <a:t>das Thema «Persönliche </a:t>
            </a:r>
            <a:r>
              <a:rPr lang="de-CH" dirty="0" smtClean="0"/>
              <a:t>Lebens- und Laufbahnplanung</a:t>
            </a:r>
            <a:r>
              <a:rPr lang="de-CH" dirty="0"/>
              <a:t>» sensibilisieren</a:t>
            </a:r>
            <a:r>
              <a:rPr lang="de-CH" dirty="0" smtClean="0"/>
              <a:t>.</a:t>
            </a:r>
            <a:endParaRPr lang="de-CH" dirty="0"/>
          </a:p>
          <a:p>
            <a:r>
              <a:rPr lang="de-CH" dirty="0"/>
              <a:t>Mit Fachleuten aus der Berufswelt eine hohe Praxisrelevanz erzielen. </a:t>
            </a:r>
          </a:p>
          <a:p>
            <a:pPr marL="0" indent="0">
              <a:buNone/>
            </a:pP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679" y="4413465"/>
            <a:ext cx="4663441" cy="13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9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Tagesablauf DHF, B-/E-Profil, BM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9706926"/>
              </p:ext>
            </p:extLst>
          </p:nvPr>
        </p:nvGraphicFramePr>
        <p:xfrm>
          <a:off x="654756" y="1346255"/>
          <a:ext cx="8161865" cy="420500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930400"/>
                <a:gridCol w="2876588"/>
                <a:gridCol w="3354877"/>
              </a:tblGrid>
              <a:tr h="493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400" dirty="0">
                          <a:effectLst/>
                        </a:rPr>
                        <a:t>Zeit</a:t>
                      </a:r>
                      <a:endParaRPr lang="de-CH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400" dirty="0">
                          <a:effectLst/>
                        </a:rPr>
                        <a:t>Thema</a:t>
                      </a:r>
                      <a:endParaRPr lang="de-CH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72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08.15–09.00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Begrüssung </a:t>
                      </a:r>
                      <a:endParaRPr lang="de-CH" sz="2800" b="1" dirty="0">
                        <a:solidFill>
                          <a:srgbClr val="285AA5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Einstieg ins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Thema 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(z. B. Karriereblitzlichter, </a:t>
                      </a:r>
                      <a:r>
                        <a:rPr lang="de-CH" sz="1800" dirty="0" err="1" smtClean="0">
                          <a:solidFill>
                            <a:srgbClr val="285AA5"/>
                          </a:solidFill>
                          <a:effectLst/>
                        </a:rPr>
                        <a:t>Slam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 Poet)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502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 smtClean="0">
                          <a:solidFill>
                            <a:srgbClr val="285AA5"/>
                          </a:solidFill>
                          <a:effectLst/>
                        </a:rPr>
                        <a:t>09.10–11.25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Workshops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1 </a:t>
                      </a:r>
                      <a:r>
                        <a:rPr lang="de-CH" sz="1800" dirty="0">
                          <a:solidFill>
                            <a:srgbClr val="285AA5"/>
                          </a:solidFill>
                          <a:effectLst/>
                        </a:rPr>
                        <a:t>(Teilnahme gemäss Anmeldung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9451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2000" dirty="0" smtClean="0">
                        <a:solidFill>
                          <a:srgbClr val="285AA5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 smtClean="0">
                          <a:solidFill>
                            <a:srgbClr val="285AA5"/>
                          </a:solidFill>
                          <a:effectLst/>
                        </a:rPr>
                        <a:t>11.30–13.30</a:t>
                      </a:r>
                      <a:endParaRPr lang="de-CH" sz="2000" dirty="0" smtClean="0">
                        <a:solidFill>
                          <a:srgbClr val="285AA5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Gruppe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Mittagessen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(ab 11.30)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err="1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Fishbowl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12.45–13.30)</a:t>
                      </a: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Gruppe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err="1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Fishbowl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(11.30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–12.15)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Mittagessen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(ab 12.15)</a:t>
                      </a:r>
                      <a:endParaRPr lang="de-CH" sz="2400" b="0" dirty="0" smtClean="0">
                        <a:solidFill>
                          <a:srgbClr val="285AA5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</a:tr>
              <a:tr h="588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13.30–15.45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Workshops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2 </a:t>
                      </a:r>
                      <a:r>
                        <a:rPr lang="de-CH" sz="1800" dirty="0">
                          <a:solidFill>
                            <a:srgbClr val="285AA5"/>
                          </a:solidFill>
                          <a:effectLst/>
                        </a:rPr>
                        <a:t>(Teilnahme gemäss Anmeldung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389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>
                          <a:solidFill>
                            <a:srgbClr val="285AA5"/>
                          </a:solidFill>
                          <a:effectLst/>
                        </a:rPr>
                        <a:t>15.45–16.00</a:t>
                      </a:r>
                      <a:endParaRPr lang="de-CH" sz="280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Pause</a:t>
                      </a:r>
                      <a:endParaRPr lang="de-CH" sz="2800" b="1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471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16.00–16.45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Auswertung, Reflexion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(i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n der Schulklasse)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 dirty="0"/>
              <a:t>Workshops (1)</a:t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15240"/>
            <a:ext cx="6400800" cy="3249448"/>
          </a:xfrm>
        </p:spPr>
        <p:txBody>
          <a:bodyPr/>
          <a:lstStyle/>
          <a:p>
            <a:r>
              <a:rPr lang="de-CH" dirty="0" smtClean="0"/>
              <a:t>Zukunftsplanung und Karriere</a:t>
            </a:r>
          </a:p>
          <a:p>
            <a:pPr lvl="1"/>
            <a:r>
              <a:rPr lang="de-CH" dirty="0" smtClean="0"/>
              <a:t>Selbstanalyse</a:t>
            </a:r>
            <a:br>
              <a:rPr lang="de-CH" dirty="0" smtClean="0"/>
            </a:br>
            <a:r>
              <a:rPr lang="de-CH" dirty="0" smtClean="0"/>
              <a:t>meine Stärken und Schwächen</a:t>
            </a:r>
          </a:p>
          <a:p>
            <a:pPr lvl="1"/>
            <a:r>
              <a:rPr lang="de-CH" dirty="0" smtClean="0"/>
              <a:t>Weiterbildung (Tertiär A, Tertiär B, </a:t>
            </a:r>
            <a:r>
              <a:rPr lang="de-CH" dirty="0" err="1" smtClean="0"/>
              <a:t>Berufsmatura</a:t>
            </a:r>
            <a:r>
              <a:rPr lang="de-CH" dirty="0" smtClean="0"/>
              <a:t>, Nachholbildung)</a:t>
            </a:r>
          </a:p>
          <a:p>
            <a:r>
              <a:rPr lang="de-CH" dirty="0" smtClean="0"/>
              <a:t>Mein Weg in die Eigenständigkeit</a:t>
            </a:r>
          </a:p>
          <a:p>
            <a:pPr lvl="1"/>
            <a:r>
              <a:rPr lang="de-CH" dirty="0" smtClean="0"/>
              <a:t>Meine erste Wohnung</a:t>
            </a:r>
          </a:p>
          <a:p>
            <a:pPr lvl="1"/>
            <a:r>
              <a:rPr lang="de-CH" dirty="0" smtClean="0"/>
              <a:t>Hilfe, ich ziehe mit jemanden zusammen</a:t>
            </a:r>
          </a:p>
          <a:p>
            <a:pPr lvl="1"/>
            <a:r>
              <a:rPr lang="de-CH" dirty="0" smtClean="0"/>
              <a:t>meine Finanzen, mein erstes Auto</a:t>
            </a:r>
            <a:endParaRPr lang="de-CH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439" y="1815240"/>
            <a:ext cx="2482041" cy="165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005" y="4066187"/>
            <a:ext cx="2044907" cy="154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44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 dirty="0"/>
              <a:t>Workshops </a:t>
            </a:r>
            <a:r>
              <a:rPr lang="de-CH" dirty="0" smtClean="0"/>
              <a:t>(2)</a:t>
            </a:r>
            <a:r>
              <a:rPr lang="de-CH" dirty="0"/>
              <a:t/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1815240"/>
            <a:ext cx="5237459" cy="5042760"/>
          </a:xfrm>
        </p:spPr>
        <p:txBody>
          <a:bodyPr/>
          <a:lstStyle/>
          <a:p>
            <a:pPr>
              <a:buFont typeface="+mj-lt"/>
              <a:buAutoNum type="arabicPeriod" startAt="3"/>
            </a:pPr>
            <a:r>
              <a:rPr lang="de-CH" dirty="0" smtClean="0"/>
              <a:t>Sprachaufenthalt im Ausland</a:t>
            </a:r>
          </a:p>
          <a:p>
            <a:pPr lvl="1"/>
            <a:r>
              <a:rPr lang="de-CH" dirty="0" smtClean="0"/>
              <a:t>Sprachdiplome</a:t>
            </a:r>
            <a:endParaRPr lang="de-CH" dirty="0"/>
          </a:p>
          <a:p>
            <a:pPr lvl="1"/>
            <a:r>
              <a:rPr lang="de-CH" dirty="0" smtClean="0"/>
              <a:t>Fremdsprachaufenthalt</a:t>
            </a:r>
          </a:p>
          <a:p>
            <a:pPr lvl="1"/>
            <a:r>
              <a:rPr lang="de-CH" dirty="0" smtClean="0"/>
              <a:t>Au-Pair, Sprachschulen</a:t>
            </a:r>
          </a:p>
          <a:p>
            <a:pPr>
              <a:buAutoNum type="arabicPeriod" startAt="3"/>
            </a:pPr>
            <a:r>
              <a:rPr lang="de-CH" dirty="0" smtClean="0"/>
              <a:t>Arbeitseinsatz im Ausland</a:t>
            </a:r>
          </a:p>
          <a:p>
            <a:pPr lvl="1"/>
            <a:r>
              <a:rPr lang="de-CH" dirty="0" smtClean="0"/>
              <a:t>Anleitung </a:t>
            </a:r>
            <a:r>
              <a:rPr lang="de-CH" dirty="0"/>
              <a:t>für einen erfolgreichen </a:t>
            </a:r>
            <a:r>
              <a:rPr lang="de-CH" dirty="0" smtClean="0"/>
              <a:t>Auslandaufenthalt</a:t>
            </a:r>
          </a:p>
          <a:p>
            <a:pPr lvl="1"/>
            <a:r>
              <a:rPr lang="de-CH" dirty="0" smtClean="0"/>
              <a:t>Verhaltenskodex </a:t>
            </a:r>
            <a:r>
              <a:rPr lang="de-CH" dirty="0"/>
              <a:t>anderer </a:t>
            </a:r>
            <a:r>
              <a:rPr lang="de-CH" dirty="0" smtClean="0"/>
              <a:t>Kulturen</a:t>
            </a:r>
          </a:p>
          <a:p>
            <a:pPr lvl="1"/>
            <a:r>
              <a:rPr lang="de-CH" dirty="0" smtClean="0"/>
              <a:t>Wie </a:t>
            </a:r>
            <a:r>
              <a:rPr lang="de-CH" dirty="0"/>
              <a:t>bewerbe ich mich, wie finde </a:t>
            </a:r>
            <a:r>
              <a:rPr lang="de-CH" dirty="0" smtClean="0"/>
              <a:t>ich eine </a:t>
            </a:r>
            <a:r>
              <a:rPr lang="de-CH" dirty="0"/>
              <a:t>Arbeitsstelle</a:t>
            </a:r>
            <a:r>
              <a:rPr lang="de-CH" dirty="0" smtClean="0"/>
              <a:t>?</a:t>
            </a:r>
            <a:endParaRPr lang="de-CH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60" y="1952401"/>
            <a:ext cx="2992140" cy="199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652804"/>
      </p:ext>
    </p:extLst>
  </p:cSld>
  <p:clrMapOvr>
    <a:masterClrMapping/>
  </p:clrMapOvr>
</p:sld>
</file>

<file path=ppt/theme/theme1.xml><?xml version="1.0" encoding="utf-8"?>
<a:theme xmlns:a="http://schemas.openxmlformats.org/drawingml/2006/main" name="PPT_Sch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</Words>
  <Application>Microsoft Office PowerPoint</Application>
  <PresentationFormat>Bildschirmpräsentation (4:3)</PresentationFormat>
  <Paragraphs>117</Paragraphs>
  <Slides>11</Slides>
  <Notes>8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Wingdings</vt:lpstr>
      <vt:lpstr>PPT_Schule</vt:lpstr>
      <vt:lpstr>PowerPoint-Präsentation</vt:lpstr>
      <vt:lpstr>Inhalte der Infoveranstaltung   </vt:lpstr>
      <vt:lpstr>Die Projekttage finden wie folgt statt. </vt:lpstr>
      <vt:lpstr>Warum das Projekt?</vt:lpstr>
      <vt:lpstr>Warum das Projekt?</vt:lpstr>
      <vt:lpstr>Projektziele</vt:lpstr>
      <vt:lpstr>Tagesablauf DHF, B-/E-Profil, BM</vt:lpstr>
      <vt:lpstr>Workshops (1) DHF, B-/E-Profil, BM </vt:lpstr>
      <vt:lpstr>Workshops (2) DHF, B-/E-Profil, BM </vt:lpstr>
      <vt:lpstr>Workshops (3) DHF, B-/E-Profil, BM </vt:lpstr>
      <vt:lpstr>Anmeldungen KV Arbeits- und Lebenswelt</vt:lpstr>
      <vt:lpstr>Auswahl1</vt:lpstr>
    </vt:vector>
  </TitlesOfParts>
  <Company>KV Bildungszentrum Luzern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cp:lastPrinted>2013-08-14T06:14:56Z</cp:lastPrinted>
  <dcterms:created xsi:type="dcterms:W3CDTF">2012-08-14T13:09:25Z</dcterms:created>
  <dcterms:modified xsi:type="dcterms:W3CDTF">2016-02-27T21:57:56Z</dcterms:modified>
</cp:coreProperties>
</file>