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8" r:id="rId3"/>
    <p:sldId id="269" r:id="rId4"/>
    <p:sldId id="258" r:id="rId5"/>
    <p:sldId id="260" r:id="rId6"/>
    <p:sldId id="259" r:id="rId7"/>
    <p:sldId id="261" r:id="rId8"/>
    <p:sldId id="262" r:id="rId9"/>
    <p:sldId id="263" r:id="rId10"/>
  </p:sldIdLst>
  <p:sldSz cx="9144000" cy="6858000" type="screen4x3"/>
  <p:notesSz cx="6858000" cy="9945688"/>
  <p:custShowLst>
    <p:custShow name="Anordnung2" id="0">
      <p:sldLst>
        <p:sld r:id="rId2"/>
        <p:sld r:id="rId3"/>
        <p:sld r:id="rId4"/>
        <p:sld r:id="rId5"/>
        <p:sld r:id="rId6"/>
        <p:sld r:id="rId7"/>
        <p:sld r:id="rId8"/>
        <p:sld r:id="rId10"/>
        <p:sld r:id="rId9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2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918" y="-78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174876-81B9-42D3-99D4-509C8FC83CF7}" type="slidenum">
              <a:rPr lang="de-CH" smtClean="0"/>
              <a:t>‹Nr.›</a:t>
            </a:fld>
            <a:endParaRPr lang="de-CH"/>
          </a:p>
        </p:txBody>
      </p:sp>
      <p:sp>
        <p:nvSpPr>
          <p:cNvPr id="10" name="Folienbildplatzhalter 9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1" name="Datumsplatzhalt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FC2559-1E86-40EB-9EDC-2443A74FC33D}" type="datetimeFigureOut">
              <a:rPr lang="de-CH" smtClean="0"/>
              <a:t>28.02.2015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97655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74876-81B9-42D3-99D4-509C8FC83CF7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66857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74876-81B9-42D3-99D4-509C8FC83CF7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59448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74876-81B9-42D3-99D4-509C8FC83CF7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71191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74876-81B9-42D3-99D4-509C8FC83CF7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280570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74876-81B9-42D3-99D4-509C8FC83CF7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83252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74876-81B9-42D3-99D4-509C8FC83CF7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152932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74876-81B9-42D3-99D4-509C8FC83CF7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90155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48A-5C05-4835-AACA-869C9C46457F}" type="datetimeFigureOut">
              <a:rPr lang="de-CH" smtClean="0"/>
              <a:t>28.02.2015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494C-6B16-4AB9-A329-F3B0308501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4369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48A-5C05-4835-AACA-869C9C46457F}" type="datetimeFigureOut">
              <a:rPr lang="de-CH" smtClean="0"/>
              <a:t>28.02.2015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494C-6B16-4AB9-A329-F3B0308501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75201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48A-5C05-4835-AACA-869C9C46457F}" type="datetimeFigureOut">
              <a:rPr lang="de-CH" smtClean="0"/>
              <a:t>28.02.2015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494C-6B16-4AB9-A329-F3B0308501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406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67944" y="302004"/>
            <a:ext cx="4824536" cy="1082178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CH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CH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48A-5C05-4835-AACA-869C9C46457F}" type="datetimeFigureOut">
              <a:rPr lang="de-CH" smtClean="0"/>
              <a:t>28.02.2015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de-CH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494C-6B16-4AB9-A329-F3B0308501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0177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48A-5C05-4835-AACA-869C9C46457F}" type="datetimeFigureOut">
              <a:rPr lang="de-CH" smtClean="0"/>
              <a:t>28.02.2015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494C-6B16-4AB9-A329-F3B0308501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58347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48A-5C05-4835-AACA-869C9C46457F}" type="datetimeFigureOut">
              <a:rPr lang="de-CH" smtClean="0"/>
              <a:t>28.02.2015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494C-6B16-4AB9-A329-F3B0308501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60715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48A-5C05-4835-AACA-869C9C46457F}" type="datetimeFigureOut">
              <a:rPr lang="de-CH" smtClean="0"/>
              <a:t>28.02.2015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494C-6B16-4AB9-A329-F3B0308501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86941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628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95936" y="302004"/>
            <a:ext cx="4896544" cy="10821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1"/>
            <a:endParaRPr lang="de-DE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4A48A-5C05-4835-AACA-869C9C46457F}" type="datetimeFigureOut">
              <a:rPr lang="de-CH" smtClean="0"/>
              <a:t>28.02.2015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2494C-6B16-4AB9-A329-F3B030850152}" type="slidenum">
              <a:rPr lang="de-CH" smtClean="0"/>
              <a:t>‹Nr.›</a:t>
            </a:fld>
            <a:endParaRPr lang="de-CH"/>
          </a:p>
        </p:txBody>
      </p:sp>
      <p:pic>
        <p:nvPicPr>
          <p:cNvPr id="9" name="Picture 2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75734"/>
            <a:ext cx="91440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31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9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00" indent="-324000" algn="l" defTabSz="914400" rtl="0" eaLnBrk="1" latinLnBrk="0" hangingPunct="1">
        <a:spcBef>
          <a:spcPts val="0"/>
        </a:spcBef>
        <a:spcAft>
          <a:spcPts val="140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8000" indent="-324000" algn="l" defTabSz="914400" rtl="0" eaLnBrk="1" latinLnBrk="0" hangingPunct="1">
        <a:spcBef>
          <a:spcPts val="0"/>
        </a:spcBef>
        <a:spcAft>
          <a:spcPts val="120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4" name="Picture 4" descr="G:\IMAGES\Images of the School\PROMOTIONAL photo gallery and PRESENTATION - high res- MASTER\2011 new CD\ESOE-images-2011-print-selection\reception-group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30709"/>
            <a:ext cx="9144000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098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089" y="1628800"/>
            <a:ext cx="5255207" cy="4182218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0538" flipH="1">
            <a:off x="6320990" y="4282534"/>
            <a:ext cx="872572" cy="350327"/>
          </a:xfrm>
          <a:prstGeom prst="rect">
            <a:avLst/>
          </a:prstGeom>
        </p:spPr>
      </p:pic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2060"/>
                </a:solidFill>
              </a:rPr>
              <a:t>Great location: south coast</a:t>
            </a:r>
            <a:endParaRPr lang="de-CH"/>
          </a:p>
        </p:txBody>
      </p:sp>
      <p:cxnSp>
        <p:nvCxnSpPr>
          <p:cNvPr id="4" name="Gerade Verbindung mit Pfeil 3"/>
          <p:cNvCxnSpPr/>
          <p:nvPr/>
        </p:nvCxnSpPr>
        <p:spPr>
          <a:xfrm>
            <a:off x="3779912" y="3573016"/>
            <a:ext cx="214238" cy="1170434"/>
          </a:xfrm>
          <a:prstGeom prst="straightConnector1">
            <a:avLst/>
          </a:prstGeom>
          <a:ln>
            <a:prstDash val="dashDot"/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feld 8"/>
          <p:cNvSpPr txBox="1"/>
          <p:nvPr/>
        </p:nvSpPr>
        <p:spPr>
          <a:xfrm>
            <a:off x="3275856" y="3933056"/>
            <a:ext cx="1152128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de-CH" sz="1400" b="1" dirty="0" err="1" smtClean="0">
                <a:solidFill>
                  <a:schemeClr val="bg1"/>
                </a:solidFill>
              </a:rPr>
              <a:t>Direct</a:t>
            </a:r>
            <a:r>
              <a:rPr lang="de-CH" sz="1400" b="1" dirty="0" smtClean="0">
                <a:solidFill>
                  <a:schemeClr val="bg1"/>
                </a:solidFill>
              </a:rPr>
              <a:t> Train</a:t>
            </a:r>
            <a:br>
              <a:rPr lang="de-CH" sz="1400" b="1" dirty="0" smtClean="0">
                <a:solidFill>
                  <a:schemeClr val="bg1"/>
                </a:solidFill>
              </a:rPr>
            </a:br>
            <a:r>
              <a:rPr lang="de-CH" sz="1400" dirty="0" smtClean="0">
                <a:solidFill>
                  <a:schemeClr val="bg1"/>
                </a:solidFill>
              </a:rPr>
              <a:t>55 min</a:t>
            </a:r>
            <a:endParaRPr lang="de-CH" sz="1400" b="1" dirty="0">
              <a:solidFill>
                <a:schemeClr val="bg1"/>
              </a:solidFill>
            </a:endParaRPr>
          </a:p>
        </p:txBody>
      </p:sp>
      <p:grpSp>
        <p:nvGrpSpPr>
          <p:cNvPr id="7" name="Gruppieren 6"/>
          <p:cNvGrpSpPr/>
          <p:nvPr/>
        </p:nvGrpSpPr>
        <p:grpSpPr>
          <a:xfrm>
            <a:off x="3779912" y="4869160"/>
            <a:ext cx="2736304" cy="432048"/>
            <a:chOff x="3779912" y="4869160"/>
            <a:chExt cx="2736304" cy="432048"/>
          </a:xfrm>
        </p:grpSpPr>
        <p:sp>
          <p:nvSpPr>
            <p:cNvPr id="2" name="Ellipse 1"/>
            <p:cNvSpPr/>
            <p:nvPr/>
          </p:nvSpPr>
          <p:spPr>
            <a:xfrm>
              <a:off x="3779912" y="4869160"/>
              <a:ext cx="1656184" cy="432048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6" name="Pfeil nach links 5"/>
            <p:cNvSpPr/>
            <p:nvPr/>
          </p:nvSpPr>
          <p:spPr>
            <a:xfrm>
              <a:off x="5508104" y="4869160"/>
              <a:ext cx="1008112" cy="432048"/>
            </a:xfrm>
            <a:prstGeom prst="left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sz="1600" smtClean="0"/>
                <a:t>Zielort</a:t>
              </a:r>
              <a:endParaRPr lang="de-CH" sz="1600"/>
            </a:p>
          </p:txBody>
        </p:sp>
      </p:grpSp>
    </p:spTree>
    <p:extLst>
      <p:ext uri="{BB962C8B-B14F-4D97-AF65-F5344CB8AC3E}">
        <p14:creationId xmlns:p14="http://schemas.microsoft.com/office/powerpoint/2010/main" val="1880386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11022E-16 L -0.31771 -0.13958 " pathEditMode="relative" rAng="0" ptsTypes="AA">
                                      <p:cBhvr>
                                        <p:cTn id="6" dur="4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85" y="-6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2060"/>
                </a:solidFill>
              </a:rPr>
              <a:t>Great location: south coast</a:t>
            </a:r>
            <a:endParaRPr lang="de-CH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000" y="1620000"/>
            <a:ext cx="5255207" cy="4182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41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2060"/>
                </a:solidFill>
              </a:rPr>
              <a:t>Great location: town centre</a:t>
            </a:r>
            <a:endParaRPr lang="de-CH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0219" y="1700808"/>
            <a:ext cx="3103562" cy="370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Interaktive Schaltfläche: Zurück oder Vorherige(r) 4">
            <a:hlinkClick r:id="" action="ppaction://hlinkshowjump?jump=lastslideviewed" highlightClick="1"/>
          </p:cNvPr>
          <p:cNvSpPr/>
          <p:nvPr/>
        </p:nvSpPr>
        <p:spPr>
          <a:xfrm>
            <a:off x="8316416" y="5229200"/>
            <a:ext cx="43204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4151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2060"/>
                </a:solidFill>
              </a:rPr>
              <a:t>Welcoming families</a:t>
            </a:r>
            <a:endParaRPr lang="de-CH"/>
          </a:p>
        </p:txBody>
      </p:sp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>
          <a:xfrm>
            <a:off x="4139952" y="1628799"/>
            <a:ext cx="4896544" cy="3960441"/>
          </a:xfrm>
        </p:spPr>
        <p:txBody>
          <a:bodyPr>
            <a:normAutofit fontScale="92500"/>
          </a:bodyPr>
          <a:lstStyle/>
          <a:p>
            <a:pPr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/>
              <a:t>all families within walking distance</a:t>
            </a:r>
          </a:p>
          <a:p>
            <a:pPr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/>
              <a:t>breakfast and evening meal</a:t>
            </a:r>
          </a:p>
          <a:p>
            <a:pPr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/>
              <a:t>lunch at weekends</a:t>
            </a:r>
          </a:p>
          <a:p>
            <a:pPr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/>
              <a:t>laundry service</a:t>
            </a:r>
          </a:p>
          <a:p>
            <a:pPr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/>
              <a:t>friendly Accommodation Officer </a:t>
            </a:r>
          </a:p>
          <a:p>
            <a:pPr marL="0" indent="0">
              <a:buNone/>
            </a:pPr>
            <a:endParaRPr lang="en-US" smtClean="0">
              <a:cs typeface="Arial" charset="0"/>
            </a:endParaRPr>
          </a:p>
          <a:p>
            <a:endParaRPr lang="de-CH"/>
          </a:p>
        </p:txBody>
      </p:sp>
      <p:pic>
        <p:nvPicPr>
          <p:cNvPr id="8" name="Picture 9" descr="G:\IMAGES\Images of the School\PROMOTIONAL photo gallery and PRESENTATION - high res- MASTER\2011 new CD\ESOE-images-2011-print-selection\Accommodation\family_dinne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5292" y="1678080"/>
            <a:ext cx="2532646" cy="1900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G:\IMAGES\Images of the School\PROMOTIONAL photo gallery and PRESENTATION - high res- MASTER\2011 new CD\ESOE-images-2011-print-selection\Accommodation\Homestay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5305" y="3617218"/>
            <a:ext cx="2532903" cy="1900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129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2060"/>
                </a:solidFill>
              </a:rPr>
              <a:t>The best place to study</a:t>
            </a:r>
            <a:endParaRPr lang="de-CH"/>
          </a:p>
        </p:txBody>
      </p:sp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>
          <a:xfrm>
            <a:off x="4139952" y="1628799"/>
            <a:ext cx="4752528" cy="3960441"/>
          </a:xfrm>
        </p:spPr>
        <p:txBody>
          <a:bodyPr/>
          <a:lstStyle/>
          <a:p>
            <a:r>
              <a:rPr lang="en-US" smtClean="0">
                <a:cs typeface="Arial" charset="0"/>
              </a:rPr>
              <a:t>not-for-profit charity</a:t>
            </a:r>
          </a:p>
          <a:p>
            <a:r>
              <a:rPr lang="en-US" smtClean="0">
                <a:cs typeface="Arial" charset="0"/>
              </a:rPr>
              <a:t>over 75 years’ experience</a:t>
            </a:r>
          </a:p>
          <a:p>
            <a:r>
              <a:rPr lang="en-US" smtClean="0">
                <a:cs typeface="Arial" charset="0"/>
              </a:rPr>
              <a:t>excellent teachers</a:t>
            </a:r>
          </a:p>
          <a:p>
            <a:r>
              <a:rPr lang="en-US" smtClean="0">
                <a:cs typeface="Arial" charset="0"/>
              </a:rPr>
              <a:t>superb study facilities</a:t>
            </a:r>
          </a:p>
          <a:p>
            <a:r>
              <a:rPr lang="en-US" smtClean="0">
                <a:cs typeface="Arial" charset="0"/>
              </a:rPr>
              <a:t>quiet, safe seaside location</a:t>
            </a:r>
          </a:p>
          <a:p>
            <a:r>
              <a:rPr lang="en-US" smtClean="0">
                <a:cs typeface="Arial" charset="0"/>
              </a:rPr>
              <a:t>90 km from London</a:t>
            </a:r>
          </a:p>
          <a:p>
            <a:pPr marL="0" indent="0">
              <a:buNone/>
            </a:pPr>
            <a:endParaRPr lang="en-US" smtClean="0">
              <a:cs typeface="Arial" charset="0"/>
            </a:endParaRPr>
          </a:p>
          <a:p>
            <a:endParaRPr lang="de-CH"/>
          </a:p>
        </p:txBody>
      </p:sp>
      <p:pic>
        <p:nvPicPr>
          <p:cNvPr id="6" name="Picture 7" descr="G:\IMAGES\Images of the School\PROMOTIONAL photo gallery and PRESENTATION - high res- MASTER\2011 new CD\ESOE-images-2011-print-selection\front_of_school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340" y="1674559"/>
            <a:ext cx="2989580" cy="3986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627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2060"/>
                </a:solidFill>
              </a:rPr>
              <a:t>Excellent facilities</a:t>
            </a:r>
            <a:endParaRPr lang="de-CH"/>
          </a:p>
        </p:txBody>
      </p:sp>
      <p:pic>
        <p:nvPicPr>
          <p:cNvPr id="12" name="Picture 7" descr="G:\IMAGES\Images of the School\2011 Alexa Kent\ESOE120711-1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08957"/>
            <a:ext cx="2160588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G:\IMAGES\Images of the School\2011 Alexa Kent\ESOE120711-6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07844"/>
            <a:ext cx="2160588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 descr="G:\IMAGES\Images of the School\PROMOTIONAL photo gallery and PRESENTATION - high res- MASTER\2011 new CD\ESOE-images-2011-print-selection\Games-room-pool-PC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808957"/>
            <a:ext cx="2160588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0" descr="G:\IMAGES\Images of the School\2011 Alexa Kent\Alexa Kent 2011 part deux\img_081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307844"/>
            <a:ext cx="2160588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xplosion 1 3"/>
          <p:cNvSpPr/>
          <p:nvPr/>
        </p:nvSpPr>
        <p:spPr>
          <a:xfrm>
            <a:off x="5220072" y="2276872"/>
            <a:ext cx="1728192" cy="1296144"/>
          </a:xfrm>
          <a:prstGeom prst="irregularSeal1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>
                <a:solidFill>
                  <a:schemeClr val="tx1"/>
                </a:solidFill>
              </a:rPr>
              <a:t>c</a:t>
            </a:r>
            <a:r>
              <a:rPr lang="de-CH" sz="1600" b="1" smtClean="0">
                <a:solidFill>
                  <a:schemeClr val="tx1"/>
                </a:solidFill>
              </a:rPr>
              <a:t>ommon room</a:t>
            </a:r>
            <a:endParaRPr lang="de-CH" sz="1600" b="1">
              <a:solidFill>
                <a:schemeClr val="tx1"/>
              </a:solidFill>
            </a:endParaRPr>
          </a:p>
        </p:txBody>
      </p:sp>
      <p:sp>
        <p:nvSpPr>
          <p:cNvPr id="16" name="Explosion 1 15"/>
          <p:cNvSpPr/>
          <p:nvPr/>
        </p:nvSpPr>
        <p:spPr>
          <a:xfrm>
            <a:off x="7020272" y="3284984"/>
            <a:ext cx="1656184" cy="1296144"/>
          </a:xfrm>
          <a:prstGeom prst="irregularSeal1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>
                <a:solidFill>
                  <a:schemeClr val="tx1"/>
                </a:solidFill>
              </a:rPr>
              <a:t>2 gardens</a:t>
            </a:r>
          </a:p>
        </p:txBody>
      </p:sp>
      <p:sp>
        <p:nvSpPr>
          <p:cNvPr id="17" name="Explosion 1 16"/>
          <p:cNvSpPr/>
          <p:nvPr/>
        </p:nvSpPr>
        <p:spPr>
          <a:xfrm>
            <a:off x="7092280" y="1700808"/>
            <a:ext cx="1944216" cy="1296144"/>
          </a:xfrm>
          <a:prstGeom prst="irregularSeal1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smtClean="0">
                <a:solidFill>
                  <a:schemeClr val="tx1"/>
                </a:solidFill>
              </a:rPr>
              <a:t>computer </a:t>
            </a:r>
            <a:r>
              <a:rPr lang="de-CH" sz="1600" b="1">
                <a:solidFill>
                  <a:schemeClr val="tx1"/>
                </a:solidFill>
              </a:rPr>
              <a:t>room</a:t>
            </a:r>
          </a:p>
        </p:txBody>
      </p:sp>
      <p:sp>
        <p:nvSpPr>
          <p:cNvPr id="18" name="Explosion 1 17"/>
          <p:cNvSpPr/>
          <p:nvPr/>
        </p:nvSpPr>
        <p:spPr>
          <a:xfrm>
            <a:off x="4860032" y="3717032"/>
            <a:ext cx="2016224" cy="1296144"/>
          </a:xfrm>
          <a:prstGeom prst="irregularSeal1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>
                <a:solidFill>
                  <a:schemeClr val="tx1"/>
                </a:solidFill>
              </a:rPr>
              <a:t>20 classrooms</a:t>
            </a:r>
            <a:endParaRPr lang="de-CH" sz="16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48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Eastbourne</a:t>
            </a:r>
            <a:endParaRPr lang="de-CH"/>
          </a:p>
        </p:txBody>
      </p:sp>
      <p:pic>
        <p:nvPicPr>
          <p:cNvPr id="20" name="Picture 14" descr="G:\IMAGES\Images of the School\2011 Alexa Kent\Alexa Kent 2011 part deux\img_09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342" y="1844824"/>
            <a:ext cx="1672987" cy="1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4" descr="C:\Users\Phil\Desktop\16 countryside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4752" y="1844824"/>
            <a:ext cx="1674439" cy="135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6" descr="C:\Users\Phil\Desktop\12 flowers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50067" y="1844824"/>
            <a:ext cx="1676399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/>
          <p:cNvPicPr>
            <a:picLocks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18480" y="1844824"/>
            <a:ext cx="1674000" cy="1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5" descr="C:\Users\Phil\Desktop\11 beach.tif"/>
          <p:cNvPicPr>
            <a:picLocks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61205" y="1844824"/>
            <a:ext cx="1676400" cy="1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323528" y="3573016"/>
            <a:ext cx="849694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Calibri" pitchFamily="34" charset="0"/>
                <a:ea typeface="Calibri" pitchFamily="34" charset="0"/>
                <a:cs typeface="Calibri" pitchFamily="34" charset="0"/>
              </a:rPr>
              <a:t>sunniest town in </a:t>
            </a:r>
            <a:r>
              <a:rPr lang="en-GB" smtClean="0">
                <a:latin typeface="Calibri" pitchFamily="34" charset="0"/>
                <a:ea typeface="Calibri" pitchFamily="34" charset="0"/>
                <a:cs typeface="Calibri" pitchFamily="34" charset="0"/>
              </a:rPr>
              <a:t>UK *  </a:t>
            </a:r>
            <a:r>
              <a:rPr lang="en-GB">
                <a:latin typeface="Calibri" pitchFamily="34" charset="0"/>
                <a:ea typeface="Calibri" pitchFamily="34" charset="0"/>
                <a:cs typeface="Calibri" pitchFamily="34" charset="0"/>
              </a:rPr>
              <a:t>90 mins by </a:t>
            </a:r>
            <a:r>
              <a:rPr lang="en-GB" smtClean="0">
                <a:latin typeface="Calibri" pitchFamily="34" charset="0"/>
                <a:ea typeface="Calibri" pitchFamily="34" charset="0"/>
                <a:cs typeface="Calibri" pitchFamily="34" charset="0"/>
              </a:rPr>
              <a:t>train *  97 000 people * seaside/countryside</a:t>
            </a:r>
            <a:endParaRPr lang="en-GB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GB" smtClean="0">
                <a:latin typeface="Calibri" pitchFamily="34" charset="0"/>
                <a:ea typeface="Calibri" pitchFamily="34" charset="0"/>
                <a:cs typeface="Calibri" pitchFamily="34" charset="0"/>
              </a:rPr>
              <a:t>many events * great shopping * sports …</a:t>
            </a:r>
            <a:endParaRPr lang="en-GB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199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solidFill>
                  <a:srgbClr val="002060"/>
                </a:solidFill>
              </a:rPr>
              <a:t>We look </a:t>
            </a:r>
            <a:r>
              <a:rPr lang="en-US" smtClean="0">
                <a:solidFill>
                  <a:srgbClr val="002060"/>
                </a:solidFill>
              </a:rPr>
              <a:t>forward to </a:t>
            </a:r>
            <a:br>
              <a:rPr lang="en-US" smtClean="0">
                <a:solidFill>
                  <a:srgbClr val="002060"/>
                </a:solidFill>
              </a:rPr>
            </a:br>
            <a:r>
              <a:rPr lang="en-US" smtClean="0">
                <a:solidFill>
                  <a:srgbClr val="002060"/>
                </a:solidFill>
              </a:rPr>
              <a:t>welcoming </a:t>
            </a:r>
            <a:r>
              <a:rPr lang="en-US">
                <a:solidFill>
                  <a:srgbClr val="002060"/>
                </a:solidFill>
              </a:rPr>
              <a:t>you</a:t>
            </a:r>
            <a:br>
              <a:rPr lang="en-US">
                <a:solidFill>
                  <a:srgbClr val="002060"/>
                </a:solidFill>
              </a:rPr>
            </a:br>
            <a:endParaRPr lang="de-CH"/>
          </a:p>
        </p:txBody>
      </p:sp>
      <p:pic>
        <p:nvPicPr>
          <p:cNvPr id="3" name="Picture Placeholder 8" descr="100_134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4250" y="1700808"/>
            <a:ext cx="7175500" cy="362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224775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</Words>
  <Application>Microsoft Office PowerPoint</Application>
  <PresentationFormat>Bildschirmpräsentation (4:3)</PresentationFormat>
  <Paragraphs>34</Paragraphs>
  <Slides>9</Slides>
  <Notes>7</Notes>
  <HiddenSlides>1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  <vt:variant>
        <vt:lpstr>Zielgruppenorientierte Präsentationen</vt:lpstr>
      </vt:variant>
      <vt:variant>
        <vt:i4>1</vt:i4>
      </vt:variant>
    </vt:vector>
  </HeadingPairs>
  <TitlesOfParts>
    <vt:vector size="13" baseType="lpstr">
      <vt:lpstr>Arial</vt:lpstr>
      <vt:lpstr>Calibri</vt:lpstr>
      <vt:lpstr>Larissa</vt:lpstr>
      <vt:lpstr>PowerPoint-Präsentation</vt:lpstr>
      <vt:lpstr>Great location: south coast</vt:lpstr>
      <vt:lpstr>Great location: south coast</vt:lpstr>
      <vt:lpstr>Great location: town centre</vt:lpstr>
      <vt:lpstr>Welcoming families</vt:lpstr>
      <vt:lpstr>The best place to study</vt:lpstr>
      <vt:lpstr>Excellent facilities</vt:lpstr>
      <vt:lpstr>Eastbourne</vt:lpstr>
      <vt:lpstr>We look forward to  welcoming you </vt:lpstr>
      <vt:lpstr>Anordnung2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KV Schweiz</dc:creator>
  <dcterms:created xsi:type="dcterms:W3CDTF">2014-07-29T08:47:07Z</dcterms:created>
  <dcterms:modified xsi:type="dcterms:W3CDTF">2015-02-28T15:30:44Z</dcterms:modified>
</cp:coreProperties>
</file>