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62" r:id="rId5"/>
    <p:sldId id="263" r:id="rId6"/>
    <p:sldId id="259" r:id="rId7"/>
    <p:sldId id="265" r:id="rId8"/>
    <p:sldId id="266" r:id="rId9"/>
    <p:sldId id="264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05" autoAdjust="0"/>
  </p:normalViewPr>
  <p:slideViewPr>
    <p:cSldViewPr snapToGrid="0">
      <p:cViewPr varScale="1">
        <p:scale>
          <a:sx n="68" d="100"/>
          <a:sy n="68" d="100"/>
        </p:scale>
        <p:origin x="-108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3" d="100"/>
          <a:sy n="63" d="100"/>
        </p:scale>
        <p:origin x="1507" y="5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75945579266356"/>
          <c:y val="3.2105067452815661E-2"/>
          <c:w val="0.76950701814447109"/>
          <c:h val="0.7887031529152642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ausserorts</c:v>
                </c:pt>
              </c:strCache>
            </c:strRef>
          </c:tx>
          <c:spPr>
            <a:solidFill>
              <a:srgbClr val="00B050"/>
            </a:solidFill>
            <a:ln w="38100">
              <a:solidFill>
                <a:schemeClr val="bg1"/>
              </a:solidFill>
            </a:ln>
            <a:effectLst/>
          </c:spPr>
          <c:invertIfNegative val="0"/>
          <c:cat>
            <c:strRef>
              <c:f>Tabelle1!$A$2:$A$6</c:f>
              <c:strCache>
                <c:ptCount val="5"/>
                <c:pt idx="0">
                  <c:v>Deutschland</c:v>
                </c:pt>
                <c:pt idx="1">
                  <c:v>Frankreich</c:v>
                </c:pt>
                <c:pt idx="2">
                  <c:v>Italien</c:v>
                </c:pt>
                <c:pt idx="3">
                  <c:v>Österreich</c:v>
                </c:pt>
                <c:pt idx="4">
                  <c:v>Schweiz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100</c:v>
                </c:pt>
                <c:pt idx="1">
                  <c:v>90</c:v>
                </c:pt>
                <c:pt idx="2">
                  <c:v>90</c:v>
                </c:pt>
                <c:pt idx="3">
                  <c:v>100</c:v>
                </c:pt>
                <c:pt idx="4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32365056"/>
        <c:axId val="34881536"/>
      </c:barChart>
      <c:catAx>
        <c:axId val="323650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4881536"/>
        <c:crosses val="autoZero"/>
        <c:auto val="1"/>
        <c:lblAlgn val="ctr"/>
        <c:lblOffset val="100"/>
        <c:noMultiLvlLbl val="0"/>
      </c:catAx>
      <c:valAx>
        <c:axId val="34881536"/>
        <c:scaling>
          <c:orientation val="minMax"/>
          <c:max val="100"/>
        </c:scaling>
        <c:delete val="0"/>
        <c:axPos val="b"/>
        <c:majorGridlines>
          <c:spPr>
            <a:ln w="15875" cap="flat" cmpd="sng" algn="ctr">
              <a:solidFill>
                <a:srgbClr val="00B050"/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de-CH" b="1" baseline="0" dirty="0" smtClean="0"/>
                  <a:t>k</a:t>
                </a:r>
                <a:r>
                  <a:rPr lang="de-CH" b="1" dirty="0" smtClean="0"/>
                  <a:t>m/h</a:t>
                </a:r>
                <a:endParaRPr lang="de-CH" b="1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32365056"/>
        <c:crosses val="autoZero"/>
        <c:crossBetween val="between"/>
      </c:valAx>
      <c:spPr>
        <a:solidFill>
          <a:srgbClr val="00B050">
            <a:alpha val="15000"/>
          </a:srgb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FCDA03-542B-4595-B708-751C1C2AD4CC}" type="doc">
      <dgm:prSet loTypeId="urn:microsoft.com/office/officeart/2005/8/layout/hierarchy4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de-CH"/>
        </a:p>
      </dgm:t>
    </dgm:pt>
    <dgm:pt modelId="{C67223F7-B274-48F0-A953-69A107124C31}">
      <dgm:prSet phldrT="[Text]"/>
      <dgm:spPr/>
      <dgm:t>
        <a:bodyPr/>
        <a:lstStyle/>
        <a:p>
          <a:r>
            <a:rPr lang="de-CH" dirty="0" smtClean="0"/>
            <a:t>= A </a:t>
          </a:r>
          <a:r>
            <a:rPr lang="de-CH" dirty="0" smtClean="0">
              <a:sym typeface="Symbol" panose="05050102010706020507" pitchFamily="18" charset="2"/>
            </a:rPr>
            <a:t></a:t>
          </a:r>
          <a:r>
            <a:rPr lang="de-CH" dirty="0" smtClean="0"/>
            <a:t> G </a:t>
          </a:r>
          <a:r>
            <a:rPr lang="de-CH" dirty="0" smtClean="0">
              <a:sym typeface="Symbol" panose="05050102010706020507" pitchFamily="18" charset="2"/>
            </a:rPr>
            <a:t></a:t>
          </a:r>
          <a:r>
            <a:rPr lang="de-CH" dirty="0" smtClean="0"/>
            <a:t> R</a:t>
          </a:r>
          <a:endParaRPr lang="de-CH" dirty="0"/>
        </a:p>
      </dgm:t>
    </dgm:pt>
    <dgm:pt modelId="{482B9149-FC60-43BE-8A90-C480F93D235D}" type="parTrans" cxnId="{5933EE9B-5D6D-4EB6-BC3C-448D6809614C}">
      <dgm:prSet/>
      <dgm:spPr/>
      <dgm:t>
        <a:bodyPr/>
        <a:lstStyle/>
        <a:p>
          <a:endParaRPr lang="de-CH"/>
        </a:p>
      </dgm:t>
    </dgm:pt>
    <dgm:pt modelId="{0EA30082-B7E9-41A0-87EB-E559CBA0BF9B}" type="sibTrans" cxnId="{5933EE9B-5D6D-4EB6-BC3C-448D6809614C}">
      <dgm:prSet/>
      <dgm:spPr/>
      <dgm:t>
        <a:bodyPr/>
        <a:lstStyle/>
        <a:p>
          <a:endParaRPr lang="de-CH"/>
        </a:p>
      </dgm:t>
    </dgm:pt>
    <dgm:pt modelId="{184CCACB-7536-40FF-95CA-B8B505ACD1FD}">
      <dgm:prSet phldrT="[Text]"/>
      <dgm:spPr/>
      <dgm:t>
        <a:bodyPr/>
        <a:lstStyle/>
        <a:p>
          <a:r>
            <a:rPr lang="de-CH" b="1" dirty="0" smtClean="0"/>
            <a:t>Abstand</a:t>
          </a:r>
          <a:r>
            <a:rPr lang="de-CH" dirty="0" smtClean="0"/>
            <a:t> zwischen Stauraum und Vorderachse in cm</a:t>
          </a:r>
        </a:p>
      </dgm:t>
    </dgm:pt>
    <dgm:pt modelId="{6B0FBC21-69EE-4E26-BBE7-3FC5F2649E5C}" type="parTrans" cxnId="{EF5AF112-DD51-4F82-9E22-EE29C4A5F478}">
      <dgm:prSet/>
      <dgm:spPr/>
      <dgm:t>
        <a:bodyPr/>
        <a:lstStyle/>
        <a:p>
          <a:endParaRPr lang="de-CH"/>
        </a:p>
      </dgm:t>
    </dgm:pt>
    <dgm:pt modelId="{F5E1DB90-9280-4659-9F50-E82FC1AFDFA9}" type="sibTrans" cxnId="{EF5AF112-DD51-4F82-9E22-EE29C4A5F478}">
      <dgm:prSet/>
      <dgm:spPr/>
      <dgm:t>
        <a:bodyPr/>
        <a:lstStyle/>
        <a:p>
          <a:endParaRPr lang="de-CH"/>
        </a:p>
      </dgm:t>
    </dgm:pt>
    <dgm:pt modelId="{C90BFD25-B996-4CEC-B92C-89ABE5617810}">
      <dgm:prSet phldrT="[Text]"/>
      <dgm:spPr/>
      <dgm:t>
        <a:bodyPr/>
        <a:lstStyle/>
        <a:p>
          <a:r>
            <a:rPr lang="de-CH" b="1" dirty="0" smtClean="0"/>
            <a:t>Gewicht</a:t>
          </a:r>
          <a:r>
            <a:rPr lang="de-CH" dirty="0" smtClean="0"/>
            <a:t> der Ladung im Stauraum in kg</a:t>
          </a:r>
        </a:p>
      </dgm:t>
    </dgm:pt>
    <dgm:pt modelId="{BF8161AE-EBBA-4D6B-92D3-C2CE463F3BE6}" type="parTrans" cxnId="{C77CF918-6D93-4AC0-AE2C-82545FFEE906}">
      <dgm:prSet/>
      <dgm:spPr/>
      <dgm:t>
        <a:bodyPr/>
        <a:lstStyle/>
        <a:p>
          <a:endParaRPr lang="de-CH"/>
        </a:p>
      </dgm:t>
    </dgm:pt>
    <dgm:pt modelId="{EB5CB912-747E-4A5D-ACC3-30BB14ABC0B6}" type="sibTrans" cxnId="{C77CF918-6D93-4AC0-AE2C-82545FFEE906}">
      <dgm:prSet/>
      <dgm:spPr/>
      <dgm:t>
        <a:bodyPr/>
        <a:lstStyle/>
        <a:p>
          <a:endParaRPr lang="de-CH"/>
        </a:p>
      </dgm:t>
    </dgm:pt>
    <dgm:pt modelId="{0619D1F5-3FFF-4029-8F5C-F0CDE51B0B23}">
      <dgm:prSet phldrT="[Text]"/>
      <dgm:spPr/>
      <dgm:t>
        <a:bodyPr/>
        <a:lstStyle/>
        <a:p>
          <a:r>
            <a:rPr lang="de-CH" b="1" dirty="0" smtClean="0"/>
            <a:t>Radstand</a:t>
          </a:r>
          <a:r>
            <a:rPr lang="de-CH" dirty="0" smtClean="0"/>
            <a:t> des Fahrzeugs in cm</a:t>
          </a:r>
          <a:endParaRPr lang="de-CH" dirty="0"/>
        </a:p>
      </dgm:t>
    </dgm:pt>
    <dgm:pt modelId="{DB71FDEF-8DC3-4821-8CB4-10BD1795E9BB}" type="parTrans" cxnId="{CC0E099E-0262-45EE-96E9-1BD3A37A9604}">
      <dgm:prSet/>
      <dgm:spPr/>
      <dgm:t>
        <a:bodyPr/>
        <a:lstStyle/>
        <a:p>
          <a:endParaRPr lang="de-CH"/>
        </a:p>
      </dgm:t>
    </dgm:pt>
    <dgm:pt modelId="{6E5D2B37-5B0C-4F20-95F5-321BFE820C2A}" type="sibTrans" cxnId="{CC0E099E-0262-45EE-96E9-1BD3A37A9604}">
      <dgm:prSet/>
      <dgm:spPr/>
      <dgm:t>
        <a:bodyPr/>
        <a:lstStyle/>
        <a:p>
          <a:endParaRPr lang="de-CH"/>
        </a:p>
      </dgm:t>
    </dgm:pt>
    <dgm:pt modelId="{49E07131-4315-4594-B3A4-117558424082}" type="pres">
      <dgm:prSet presAssocID="{1BFCDA03-542B-4595-B708-751C1C2AD4C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de-CH"/>
        </a:p>
      </dgm:t>
    </dgm:pt>
    <dgm:pt modelId="{2D00F564-D82C-47FC-9750-1D5C8A1A20D2}" type="pres">
      <dgm:prSet presAssocID="{C67223F7-B274-48F0-A953-69A107124C31}" presName="vertOne" presStyleCnt="0"/>
      <dgm:spPr/>
    </dgm:pt>
    <dgm:pt modelId="{2A34E64F-0B8E-4B74-8E32-0C1132E1077E}" type="pres">
      <dgm:prSet presAssocID="{C67223F7-B274-48F0-A953-69A107124C31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9BC8DCE0-5760-413B-964B-7B304BB3DB68}" type="pres">
      <dgm:prSet presAssocID="{C67223F7-B274-48F0-A953-69A107124C31}" presName="parTransOne" presStyleCnt="0"/>
      <dgm:spPr/>
    </dgm:pt>
    <dgm:pt modelId="{DBABFF32-F014-4170-811E-6AB3FA5FDA96}" type="pres">
      <dgm:prSet presAssocID="{C67223F7-B274-48F0-A953-69A107124C31}" presName="horzOne" presStyleCnt="0"/>
      <dgm:spPr/>
    </dgm:pt>
    <dgm:pt modelId="{AF5AACA9-0DA5-4B9B-89CE-9EAC12D57A00}" type="pres">
      <dgm:prSet presAssocID="{184CCACB-7536-40FF-95CA-B8B505ACD1FD}" presName="vertTwo" presStyleCnt="0"/>
      <dgm:spPr/>
    </dgm:pt>
    <dgm:pt modelId="{734E1117-9974-4516-ACE5-1E2B0E010BA4}" type="pres">
      <dgm:prSet presAssocID="{184CCACB-7536-40FF-95CA-B8B505ACD1FD}" presName="txTwo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E64AC1C6-2B77-48E2-9212-2AFBEBC13FB8}" type="pres">
      <dgm:prSet presAssocID="{184CCACB-7536-40FF-95CA-B8B505ACD1FD}" presName="horzTwo" presStyleCnt="0"/>
      <dgm:spPr/>
    </dgm:pt>
    <dgm:pt modelId="{A7FC8B14-DE0D-4EF4-8B0C-CD46BE7BA5C9}" type="pres">
      <dgm:prSet presAssocID="{F5E1DB90-9280-4659-9F50-E82FC1AFDFA9}" presName="sibSpaceTwo" presStyleCnt="0"/>
      <dgm:spPr/>
    </dgm:pt>
    <dgm:pt modelId="{1B9E5840-62FA-4E1B-AFE6-77DA332E8189}" type="pres">
      <dgm:prSet presAssocID="{C90BFD25-B996-4CEC-B92C-89ABE5617810}" presName="vertTwo" presStyleCnt="0"/>
      <dgm:spPr/>
    </dgm:pt>
    <dgm:pt modelId="{D50DD177-1460-4CB8-8E49-5781EF900D08}" type="pres">
      <dgm:prSet presAssocID="{C90BFD25-B996-4CEC-B92C-89ABE5617810}" presName="txTwo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C33951D3-206A-4640-9F89-196CF2B18BEE}" type="pres">
      <dgm:prSet presAssocID="{C90BFD25-B996-4CEC-B92C-89ABE5617810}" presName="horzTwo" presStyleCnt="0"/>
      <dgm:spPr/>
    </dgm:pt>
    <dgm:pt modelId="{14CC6CB4-0AA6-437A-AF9D-CDA4E65456F6}" type="pres">
      <dgm:prSet presAssocID="{EB5CB912-747E-4A5D-ACC3-30BB14ABC0B6}" presName="sibSpaceTwo" presStyleCnt="0"/>
      <dgm:spPr/>
    </dgm:pt>
    <dgm:pt modelId="{7AF302B5-0592-421E-889E-E0F54D920F08}" type="pres">
      <dgm:prSet presAssocID="{0619D1F5-3FFF-4029-8F5C-F0CDE51B0B23}" presName="vertTwo" presStyleCnt="0"/>
      <dgm:spPr/>
    </dgm:pt>
    <dgm:pt modelId="{B3BF2D15-B90E-4DE8-AE25-E2F9DC48F080}" type="pres">
      <dgm:prSet presAssocID="{0619D1F5-3FFF-4029-8F5C-F0CDE51B0B23}" presName="txTwo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de-CH"/>
        </a:p>
      </dgm:t>
    </dgm:pt>
    <dgm:pt modelId="{56DBAB80-8816-4263-B176-E39BA9F9FDB5}" type="pres">
      <dgm:prSet presAssocID="{0619D1F5-3FFF-4029-8F5C-F0CDE51B0B23}" presName="horzTwo" presStyleCnt="0"/>
      <dgm:spPr/>
    </dgm:pt>
  </dgm:ptLst>
  <dgm:cxnLst>
    <dgm:cxn modelId="{797B78FE-1A95-4D38-81E2-006F915E2EE1}" type="presOf" srcId="{C67223F7-B274-48F0-A953-69A107124C31}" destId="{2A34E64F-0B8E-4B74-8E32-0C1132E1077E}" srcOrd="0" destOrd="0" presId="urn:microsoft.com/office/officeart/2005/8/layout/hierarchy4"/>
    <dgm:cxn modelId="{C635054C-635A-4BB6-A051-743328378C9E}" type="presOf" srcId="{1BFCDA03-542B-4595-B708-751C1C2AD4CC}" destId="{49E07131-4315-4594-B3A4-117558424082}" srcOrd="0" destOrd="0" presId="urn:microsoft.com/office/officeart/2005/8/layout/hierarchy4"/>
    <dgm:cxn modelId="{5933EE9B-5D6D-4EB6-BC3C-448D6809614C}" srcId="{1BFCDA03-542B-4595-B708-751C1C2AD4CC}" destId="{C67223F7-B274-48F0-A953-69A107124C31}" srcOrd="0" destOrd="0" parTransId="{482B9149-FC60-43BE-8A90-C480F93D235D}" sibTransId="{0EA30082-B7E9-41A0-87EB-E559CBA0BF9B}"/>
    <dgm:cxn modelId="{D15679A8-4D64-494E-92C8-5C49407DCD65}" type="presOf" srcId="{184CCACB-7536-40FF-95CA-B8B505ACD1FD}" destId="{734E1117-9974-4516-ACE5-1E2B0E010BA4}" srcOrd="0" destOrd="0" presId="urn:microsoft.com/office/officeart/2005/8/layout/hierarchy4"/>
    <dgm:cxn modelId="{C77CF918-6D93-4AC0-AE2C-82545FFEE906}" srcId="{C67223F7-B274-48F0-A953-69A107124C31}" destId="{C90BFD25-B996-4CEC-B92C-89ABE5617810}" srcOrd="1" destOrd="0" parTransId="{BF8161AE-EBBA-4D6B-92D3-C2CE463F3BE6}" sibTransId="{EB5CB912-747E-4A5D-ACC3-30BB14ABC0B6}"/>
    <dgm:cxn modelId="{EF5AF112-DD51-4F82-9E22-EE29C4A5F478}" srcId="{C67223F7-B274-48F0-A953-69A107124C31}" destId="{184CCACB-7536-40FF-95CA-B8B505ACD1FD}" srcOrd="0" destOrd="0" parTransId="{6B0FBC21-69EE-4E26-BBE7-3FC5F2649E5C}" sibTransId="{F5E1DB90-9280-4659-9F50-E82FC1AFDFA9}"/>
    <dgm:cxn modelId="{5BE25A0E-9A16-4E5C-9120-9913616D4A3C}" type="presOf" srcId="{C90BFD25-B996-4CEC-B92C-89ABE5617810}" destId="{D50DD177-1460-4CB8-8E49-5781EF900D08}" srcOrd="0" destOrd="0" presId="urn:microsoft.com/office/officeart/2005/8/layout/hierarchy4"/>
    <dgm:cxn modelId="{9FBFB19D-6D56-440C-AE9F-8F5F48B71EB9}" type="presOf" srcId="{0619D1F5-3FFF-4029-8F5C-F0CDE51B0B23}" destId="{B3BF2D15-B90E-4DE8-AE25-E2F9DC48F080}" srcOrd="0" destOrd="0" presId="urn:microsoft.com/office/officeart/2005/8/layout/hierarchy4"/>
    <dgm:cxn modelId="{CC0E099E-0262-45EE-96E9-1BD3A37A9604}" srcId="{C67223F7-B274-48F0-A953-69A107124C31}" destId="{0619D1F5-3FFF-4029-8F5C-F0CDE51B0B23}" srcOrd="2" destOrd="0" parTransId="{DB71FDEF-8DC3-4821-8CB4-10BD1795E9BB}" sibTransId="{6E5D2B37-5B0C-4F20-95F5-321BFE820C2A}"/>
    <dgm:cxn modelId="{4F621CB1-6F56-4A19-9005-BD26AF0FAC4B}" type="presParOf" srcId="{49E07131-4315-4594-B3A4-117558424082}" destId="{2D00F564-D82C-47FC-9750-1D5C8A1A20D2}" srcOrd="0" destOrd="0" presId="urn:microsoft.com/office/officeart/2005/8/layout/hierarchy4"/>
    <dgm:cxn modelId="{F05E91BE-AF63-4446-AA4B-DBF2EAE88519}" type="presParOf" srcId="{2D00F564-D82C-47FC-9750-1D5C8A1A20D2}" destId="{2A34E64F-0B8E-4B74-8E32-0C1132E1077E}" srcOrd="0" destOrd="0" presId="urn:microsoft.com/office/officeart/2005/8/layout/hierarchy4"/>
    <dgm:cxn modelId="{858366D4-C9D6-4F6D-AD14-B9E039DE424B}" type="presParOf" srcId="{2D00F564-D82C-47FC-9750-1D5C8A1A20D2}" destId="{9BC8DCE0-5760-413B-964B-7B304BB3DB68}" srcOrd="1" destOrd="0" presId="urn:microsoft.com/office/officeart/2005/8/layout/hierarchy4"/>
    <dgm:cxn modelId="{D9817E64-C40F-4026-9315-50F355333840}" type="presParOf" srcId="{2D00F564-D82C-47FC-9750-1D5C8A1A20D2}" destId="{DBABFF32-F014-4170-811E-6AB3FA5FDA96}" srcOrd="2" destOrd="0" presId="urn:microsoft.com/office/officeart/2005/8/layout/hierarchy4"/>
    <dgm:cxn modelId="{6554B09A-6411-401A-B2CD-7CFAB105E77D}" type="presParOf" srcId="{DBABFF32-F014-4170-811E-6AB3FA5FDA96}" destId="{AF5AACA9-0DA5-4B9B-89CE-9EAC12D57A00}" srcOrd="0" destOrd="0" presId="urn:microsoft.com/office/officeart/2005/8/layout/hierarchy4"/>
    <dgm:cxn modelId="{5F3DBD17-BC4B-4ABE-821D-AF1A24A56D9D}" type="presParOf" srcId="{AF5AACA9-0DA5-4B9B-89CE-9EAC12D57A00}" destId="{734E1117-9974-4516-ACE5-1E2B0E010BA4}" srcOrd="0" destOrd="0" presId="urn:microsoft.com/office/officeart/2005/8/layout/hierarchy4"/>
    <dgm:cxn modelId="{3DD6990B-95B1-469A-B6E3-CAEA23D0BA96}" type="presParOf" srcId="{AF5AACA9-0DA5-4B9B-89CE-9EAC12D57A00}" destId="{E64AC1C6-2B77-48E2-9212-2AFBEBC13FB8}" srcOrd="1" destOrd="0" presId="urn:microsoft.com/office/officeart/2005/8/layout/hierarchy4"/>
    <dgm:cxn modelId="{DFD46029-FDAC-4EEE-8F5F-E00FBC9854E4}" type="presParOf" srcId="{DBABFF32-F014-4170-811E-6AB3FA5FDA96}" destId="{A7FC8B14-DE0D-4EF4-8B0C-CD46BE7BA5C9}" srcOrd="1" destOrd="0" presId="urn:microsoft.com/office/officeart/2005/8/layout/hierarchy4"/>
    <dgm:cxn modelId="{55D974E4-0C00-460E-952E-78F1B60DC165}" type="presParOf" srcId="{DBABFF32-F014-4170-811E-6AB3FA5FDA96}" destId="{1B9E5840-62FA-4E1B-AFE6-77DA332E8189}" srcOrd="2" destOrd="0" presId="urn:microsoft.com/office/officeart/2005/8/layout/hierarchy4"/>
    <dgm:cxn modelId="{67FD2FDE-2FB6-4CAA-9960-7CFAAEAB601A}" type="presParOf" srcId="{1B9E5840-62FA-4E1B-AFE6-77DA332E8189}" destId="{D50DD177-1460-4CB8-8E49-5781EF900D08}" srcOrd="0" destOrd="0" presId="urn:microsoft.com/office/officeart/2005/8/layout/hierarchy4"/>
    <dgm:cxn modelId="{3706189A-7E3A-489B-A367-5F3F1869A358}" type="presParOf" srcId="{1B9E5840-62FA-4E1B-AFE6-77DA332E8189}" destId="{C33951D3-206A-4640-9F89-196CF2B18BEE}" srcOrd="1" destOrd="0" presId="urn:microsoft.com/office/officeart/2005/8/layout/hierarchy4"/>
    <dgm:cxn modelId="{2053EDE3-4FC2-47CF-AFB4-3864E2BDA461}" type="presParOf" srcId="{DBABFF32-F014-4170-811E-6AB3FA5FDA96}" destId="{14CC6CB4-0AA6-437A-AF9D-CDA4E65456F6}" srcOrd="3" destOrd="0" presId="urn:microsoft.com/office/officeart/2005/8/layout/hierarchy4"/>
    <dgm:cxn modelId="{75DD3B59-F230-4DD1-AD14-36358B0ADD8B}" type="presParOf" srcId="{DBABFF32-F014-4170-811E-6AB3FA5FDA96}" destId="{7AF302B5-0592-421E-889E-E0F54D920F08}" srcOrd="4" destOrd="0" presId="urn:microsoft.com/office/officeart/2005/8/layout/hierarchy4"/>
    <dgm:cxn modelId="{247E922F-48E3-4B97-84F4-039FF7A22D35}" type="presParOf" srcId="{7AF302B5-0592-421E-889E-E0F54D920F08}" destId="{B3BF2D15-B90E-4DE8-AE25-E2F9DC48F080}" srcOrd="0" destOrd="0" presId="urn:microsoft.com/office/officeart/2005/8/layout/hierarchy4"/>
    <dgm:cxn modelId="{26BBB1B1-A350-4706-BD59-EC3FF3756117}" type="presParOf" srcId="{7AF302B5-0592-421E-889E-E0F54D920F08}" destId="{56DBAB80-8816-4263-B176-E39BA9F9FDB5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34E64F-0B8E-4B74-8E32-0C1132E1077E}">
      <dsp:nvSpPr>
        <dsp:cNvPr id="0" name=""/>
        <dsp:cNvSpPr/>
      </dsp:nvSpPr>
      <dsp:spPr>
        <a:xfrm>
          <a:off x="1397" y="1139"/>
          <a:ext cx="388499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0980" tIns="220980" rIns="220980" bIns="22098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5800" kern="1200" dirty="0" smtClean="0"/>
            <a:t>= A </a:t>
          </a:r>
          <a:r>
            <a:rPr lang="de-CH" sz="5800" kern="1200" dirty="0" smtClean="0">
              <a:sym typeface="Symbol" panose="05050102010706020507" pitchFamily="18" charset="2"/>
            </a:rPr>
            <a:t></a:t>
          </a:r>
          <a:r>
            <a:rPr lang="de-CH" sz="5800" kern="1200" dirty="0" smtClean="0"/>
            <a:t> G </a:t>
          </a:r>
          <a:r>
            <a:rPr lang="de-CH" sz="5800" kern="1200" dirty="0" smtClean="0">
              <a:sym typeface="Symbol" panose="05050102010706020507" pitchFamily="18" charset="2"/>
            </a:rPr>
            <a:t></a:t>
          </a:r>
          <a:r>
            <a:rPr lang="de-CH" sz="5800" kern="1200" dirty="0" smtClean="0"/>
            <a:t> R</a:t>
          </a:r>
          <a:endParaRPr lang="de-CH" sz="5800" kern="1200" dirty="0"/>
        </a:p>
      </dsp:txBody>
      <dsp:txXfrm>
        <a:off x="53775" y="53517"/>
        <a:ext cx="3780237" cy="1683564"/>
      </dsp:txXfrm>
    </dsp:sp>
    <dsp:sp modelId="{734E1117-9974-4516-ACE5-1E2B0E010BA4}">
      <dsp:nvSpPr>
        <dsp:cNvPr id="0" name=""/>
        <dsp:cNvSpPr/>
      </dsp:nvSpPr>
      <dsp:spPr>
        <a:xfrm>
          <a:off x="1397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Abstand</a:t>
          </a:r>
          <a:r>
            <a:rPr lang="de-CH" sz="1600" kern="1200" dirty="0" smtClean="0"/>
            <a:t> zwischen Stauraum und Vorderachse in cm</a:t>
          </a:r>
        </a:p>
      </dsp:txBody>
      <dsp:txXfrm>
        <a:off x="37315" y="1931046"/>
        <a:ext cx="1154487" cy="1716484"/>
      </dsp:txXfrm>
    </dsp:sp>
    <dsp:sp modelId="{D50DD177-1460-4CB8-8E49-5781EF900D08}">
      <dsp:nvSpPr>
        <dsp:cNvPr id="0" name=""/>
        <dsp:cNvSpPr/>
      </dsp:nvSpPr>
      <dsp:spPr>
        <a:xfrm>
          <a:off x="1330732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Gewicht</a:t>
          </a:r>
          <a:r>
            <a:rPr lang="de-CH" sz="1600" kern="1200" dirty="0" smtClean="0"/>
            <a:t> der Ladung im Stauraum in kg</a:t>
          </a:r>
        </a:p>
      </dsp:txBody>
      <dsp:txXfrm>
        <a:off x="1366650" y="1931046"/>
        <a:ext cx="1154487" cy="1716484"/>
      </dsp:txXfrm>
    </dsp:sp>
    <dsp:sp modelId="{B3BF2D15-B90E-4DE8-AE25-E2F9DC48F080}">
      <dsp:nvSpPr>
        <dsp:cNvPr id="0" name=""/>
        <dsp:cNvSpPr/>
      </dsp:nvSpPr>
      <dsp:spPr>
        <a:xfrm>
          <a:off x="2660067" y="1895128"/>
          <a:ext cx="1226323" cy="178832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CH" sz="1600" b="1" kern="1200" dirty="0" smtClean="0"/>
            <a:t>Radstand</a:t>
          </a:r>
          <a:r>
            <a:rPr lang="de-CH" sz="1600" kern="1200" dirty="0" smtClean="0"/>
            <a:t> des Fahrzeugs in cm</a:t>
          </a:r>
          <a:endParaRPr lang="de-CH" sz="1600" kern="1200" dirty="0"/>
        </a:p>
      </dsp:txBody>
      <dsp:txXfrm>
        <a:off x="2695985" y="1931046"/>
        <a:ext cx="1154487" cy="17164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524256" y="32068"/>
            <a:ext cx="5766816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algn="ctr"/>
            <a:r>
              <a:rPr lang="de-CH" sz="1800" smtClean="0">
                <a:solidFill>
                  <a:srgbClr val="00B050"/>
                </a:solidFill>
              </a:rPr>
              <a:t>Tipps für Ihre Ferien</a:t>
            </a:r>
            <a:endParaRPr lang="de-CH" sz="1800" dirty="0">
              <a:solidFill>
                <a:srgbClr val="00B05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1921764" y="8689722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C2BE7DB5-9A63-42A1-B4C5-098E22513A73}" type="slidenum">
              <a:rPr lang="de-CH" smtClean="0">
                <a:solidFill>
                  <a:srgbClr val="00B050"/>
                </a:solidFill>
              </a:rPr>
              <a:pPr algn="ctr"/>
              <a:t>‹Nr.›</a:t>
            </a:fld>
            <a:endParaRPr lang="de-CH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62656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CH" smtClean="0"/>
              <a:t>Tipps für Ihre Ferien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0D49D6-D13B-44D7-9B02-7E11F695409B}" type="datetimeFigureOut">
              <a:rPr lang="de-CH" smtClean="0"/>
              <a:t>07.08.2013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95E56F-A9AC-4E6F-AEBE-728D70600FA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9352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CH" smtClean="0"/>
              <a:t>Tipps für Ihre Ferien</a:t>
            </a: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046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5E56F-A9AC-4E6F-AEBE-728D70600FA5}" type="slidenum">
              <a:rPr lang="de-CH" smtClean="0"/>
              <a:t>4</a:t>
            </a:fld>
            <a:endParaRPr lang="de-CH"/>
          </a:p>
        </p:txBody>
      </p:sp>
      <p:sp>
        <p:nvSpPr>
          <p:cNvPr id="5" name="Kopfzeilenplatzhalt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de-CH" smtClean="0"/>
              <a:t>Tipps für Ihre Ferien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21232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22724"/>
            <a:ext cx="7772400" cy="2387600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91928"/>
            <a:ext cx="77724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en-US" dirty="0"/>
          </a:p>
        </p:txBody>
      </p:sp>
      <p:pic>
        <p:nvPicPr>
          <p:cNvPr id="7" name="Grafik 6"/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497294"/>
            <a:ext cx="1944000" cy="694579"/>
          </a:xfrm>
          <a:prstGeom prst="rect">
            <a:avLst/>
          </a:prstGeom>
        </p:spPr>
      </p:pic>
      <p:sp>
        <p:nvSpPr>
          <p:cNvPr id="8" name="Fußzeilenplatzhalt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16668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905949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4680000" cy="43513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0" y="1825625"/>
            <a:ext cx="3060000" cy="435133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02296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 advAuto="1000">
        <p:tmplLst>
          <p:tmpl lvl="1">
            <p:tnLst>
              <p:par>
                <p:cTn presetID="2" presetClass="entr" presetSubtype="2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" presetClass="entr" presetSubtype="2" fill="hold" nodeType="after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" presetClass="entr" presetSubtype="2" fill="hold" nodeType="withEffect">
                  <p:stCondLst>
                    <p:cond delay="2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107066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09378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49" y="6439475"/>
            <a:ext cx="4914323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Vorname Nachname</a:t>
            </a:r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17164" y="6439475"/>
            <a:ext cx="49818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0A96E-D72B-4DE6-8663-573B8E0095BD}" type="slidenum">
              <a:rPr lang="de-CH" smtClean="0"/>
              <a:t>‹Nr.›</a:t>
            </a:fld>
            <a:endParaRPr lang="de-CH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161886"/>
            <a:ext cx="1948295" cy="69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5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8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kern="1200">
          <a:solidFill>
            <a:srgbClr val="00B05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cap="none" baseline="0">
          <a:solidFill>
            <a:srgbClr val="00B05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&gt;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Ferien mit Ihrem Reisemobil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Tipps und Ratschläge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4827669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 der Fahrt prüfen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Technischen Zustand</a:t>
            </a:r>
          </a:p>
          <a:p>
            <a:pPr lvl="1"/>
            <a:r>
              <a:rPr lang="de-CH" dirty="0" smtClean="0"/>
              <a:t>Lichtanlage</a:t>
            </a:r>
          </a:p>
          <a:p>
            <a:pPr lvl="1"/>
            <a:r>
              <a:rPr lang="de-CH" dirty="0" smtClean="0"/>
              <a:t>Reifencheck</a:t>
            </a:r>
          </a:p>
          <a:p>
            <a:r>
              <a:rPr lang="de-CH" dirty="0" smtClean="0"/>
              <a:t>Flüssiggasanlage</a:t>
            </a:r>
          </a:p>
          <a:p>
            <a:r>
              <a:rPr lang="de-CH" dirty="0" smtClean="0"/>
              <a:t>Wasseranlage</a:t>
            </a:r>
          </a:p>
          <a:p>
            <a:pPr lvl="1"/>
            <a:r>
              <a:rPr lang="de-CH" dirty="0" smtClean="0"/>
              <a:t>Frischwasser</a:t>
            </a:r>
          </a:p>
          <a:p>
            <a:pPr lvl="1"/>
            <a:r>
              <a:rPr lang="de-CH" dirty="0" smtClean="0"/>
              <a:t>Abwasser</a:t>
            </a:r>
          </a:p>
          <a:p>
            <a:pPr lvl="1"/>
            <a:r>
              <a:rPr lang="de-CH" dirty="0" smtClean="0"/>
              <a:t>Boiler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4650" y="2497513"/>
            <a:ext cx="3060700" cy="3007562"/>
          </a:xfrm>
        </p:spPr>
      </p:pic>
      <p:sp>
        <p:nvSpPr>
          <p:cNvPr id="11" name="Textfeld 10"/>
          <p:cNvSpPr txBox="1"/>
          <p:nvPr/>
        </p:nvSpPr>
        <p:spPr>
          <a:xfrm>
            <a:off x="0" y="36512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2011399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Einhaltung der zulässigen Gewichte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 smtClean="0"/>
              <a:t>Masse in fahrbereitem Zustand</a:t>
            </a:r>
          </a:p>
          <a:p>
            <a:pPr lvl="1"/>
            <a:r>
              <a:rPr lang="de-CH" dirty="0" smtClean="0"/>
              <a:t>Leergewicht</a:t>
            </a:r>
          </a:p>
          <a:p>
            <a:pPr lvl="1"/>
            <a:r>
              <a:rPr lang="de-CH" dirty="0"/>
              <a:t>G</a:t>
            </a:r>
            <a:r>
              <a:rPr lang="de-CH" dirty="0" smtClean="0"/>
              <a:t>efüllter Kraftstofftank (90 %)</a:t>
            </a:r>
          </a:p>
          <a:p>
            <a:pPr lvl="1"/>
            <a:r>
              <a:rPr lang="de-CH" dirty="0" smtClean="0"/>
              <a:t>Fahrer (75 kg)</a:t>
            </a:r>
          </a:p>
          <a:p>
            <a:pPr lvl="1"/>
            <a:r>
              <a:rPr lang="de-CH" dirty="0" smtClean="0"/>
              <a:t>Grundausstattung</a:t>
            </a:r>
          </a:p>
          <a:p>
            <a:r>
              <a:rPr lang="de-CH" dirty="0" smtClean="0"/>
              <a:t>Zuladung</a:t>
            </a:r>
          </a:p>
          <a:p>
            <a:pPr lvl="1"/>
            <a:r>
              <a:rPr lang="de-CH" dirty="0" smtClean="0"/>
              <a:t>Zusätzliche Personen</a:t>
            </a:r>
          </a:p>
          <a:p>
            <a:pPr lvl="1"/>
            <a:r>
              <a:rPr lang="de-CH" dirty="0" smtClean="0"/>
              <a:t>Persönliche Ausrüstungen</a:t>
            </a:r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64"/>
          <a:stretch/>
        </p:blipFill>
        <p:spPr>
          <a:xfrm>
            <a:off x="5454650" y="4129547"/>
            <a:ext cx="3060700" cy="1375527"/>
          </a:xfrm>
        </p:spPr>
      </p:pic>
    </p:spTree>
    <p:extLst>
      <p:ext uri="{BB962C8B-B14F-4D97-AF65-F5344CB8AC3E}">
        <p14:creationId xmlns:p14="http://schemas.microsoft.com/office/powerpoint/2010/main" val="2888961329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3151" y="355600"/>
            <a:ext cx="7886700" cy="1325563"/>
          </a:xfrm>
        </p:spPr>
        <p:txBody>
          <a:bodyPr/>
          <a:lstStyle/>
          <a:p>
            <a:r>
              <a:rPr lang="de-CH" dirty="0" smtClean="0"/>
              <a:t>Beladung kontrollieren</a:t>
            </a:r>
            <a:endParaRPr lang="de-CH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Beachten Sie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de-CH" dirty="0" smtClean="0"/>
              <a:t>Gleichmässig auf beide Achsen verteilen</a:t>
            </a:r>
          </a:p>
          <a:p>
            <a:r>
              <a:rPr lang="de-CH" dirty="0" smtClean="0"/>
              <a:t>Schwere Gegenstände in Achsennähe und tief</a:t>
            </a:r>
          </a:p>
          <a:p>
            <a:r>
              <a:rPr lang="de-CH" dirty="0" smtClean="0"/>
              <a:t>Rutschsicher verstauen</a:t>
            </a:r>
          </a:p>
          <a:p>
            <a:r>
              <a:rPr lang="de-CH" dirty="0" smtClean="0"/>
              <a:t>Maximal 4 Fahrräder</a:t>
            </a:r>
            <a:endParaRPr lang="de-CH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Gewicht auf Hinterachse</a:t>
            </a:r>
            <a:endParaRPr lang="de-CH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025531668"/>
              </p:ext>
            </p:extLst>
          </p:nvPr>
        </p:nvGraphicFramePr>
        <p:xfrm>
          <a:off x="4629150" y="2505075"/>
          <a:ext cx="3887788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65085243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Alle Öffnungen schliessen</a:t>
            </a:r>
            <a:endParaRPr lang="de-CH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de-CH" dirty="0"/>
              <a:t>Eintrittsstufe eingezogen</a:t>
            </a:r>
          </a:p>
          <a:p>
            <a:r>
              <a:rPr lang="de-CH" dirty="0" smtClean="0"/>
              <a:t>Türen</a:t>
            </a:r>
            <a:endParaRPr lang="de-CH" dirty="0"/>
          </a:p>
          <a:p>
            <a:r>
              <a:rPr lang="de-CH" dirty="0"/>
              <a:t>Dach- und Seitenfenster</a:t>
            </a:r>
          </a:p>
          <a:p>
            <a:r>
              <a:rPr lang="de-CH" dirty="0" smtClean="0"/>
              <a:t>Kästen</a:t>
            </a:r>
          </a:p>
          <a:p>
            <a:endParaRPr lang="de-CH" dirty="0"/>
          </a:p>
          <a:p>
            <a:endParaRPr lang="de-CH" dirty="0"/>
          </a:p>
        </p:txBody>
      </p:sp>
      <p:pic>
        <p:nvPicPr>
          <p:cNvPr id="2050" name="Picture 2" descr="Doppeltrittstufe Omnistep 500 12V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4650" y="2734797"/>
            <a:ext cx="3060700" cy="253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6238306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Während der Fahrt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 numCol="1">
            <a:normAutofit/>
          </a:bodyPr>
          <a:lstStyle/>
          <a:p>
            <a:r>
              <a:rPr lang="de-CH" dirty="0" smtClean="0"/>
              <a:t>Alle Personen angegurtet</a:t>
            </a:r>
          </a:p>
          <a:p>
            <a:r>
              <a:rPr lang="de-CH" dirty="0" smtClean="0"/>
              <a:t>Fahrgeschwindigkeit anpassen</a:t>
            </a:r>
          </a:p>
          <a:p>
            <a:r>
              <a:rPr lang="de-CH" dirty="0" smtClean="0"/>
              <a:t>Bremsblockierungen vermeiden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5000" y="1980000"/>
            <a:ext cx="1800000" cy="1800000"/>
          </a:xfrm>
        </p:spPr>
      </p:pic>
    </p:spTree>
    <p:extLst>
      <p:ext uri="{BB962C8B-B14F-4D97-AF65-F5344CB8AC3E}">
        <p14:creationId xmlns:p14="http://schemas.microsoft.com/office/powerpoint/2010/main" val="3850054448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Tempolimiten</a:t>
            </a:r>
            <a:r>
              <a:rPr lang="de-CH" dirty="0" smtClean="0"/>
              <a:t> in km/h (bis 3.5 t)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5140365"/>
              </p:ext>
            </p:extLst>
          </p:nvPr>
        </p:nvGraphicFramePr>
        <p:xfrm>
          <a:off x="628651" y="1825625"/>
          <a:ext cx="7314621" cy="3962400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599339"/>
                <a:gridCol w="1905094"/>
                <a:gridCol w="1905094"/>
                <a:gridCol w="1905094"/>
              </a:tblGrid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Land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err="1" smtClean="0"/>
                        <a:t>ausserorts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smtClean="0"/>
                        <a:t>Schnellstrasse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CH" sz="2000" dirty="0" smtClean="0"/>
                        <a:t>Autobahn</a:t>
                      </a:r>
                      <a:endParaRPr lang="de-CH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Belgien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2000" dirty="0" smtClean="0"/>
                        <a:t>	90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120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120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Dänemark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80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Deutschland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130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Frankreich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110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Italien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90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110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Norwegen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100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100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Österreich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100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100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130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dirty="0" smtClean="0"/>
                        <a:t>Spanien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tabLst>
                          <a:tab pos="1258888" algn="r"/>
                        </a:tabLst>
                      </a:pPr>
                      <a:r>
                        <a:rPr lang="de-CH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80</a:t>
                      </a:r>
                      <a:endParaRPr lang="de-CH" sz="20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	90</a:t>
                      </a:r>
                      <a:endParaRPr lang="de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dirty="0" smtClean="0"/>
                        <a:t>100</a:t>
                      </a:r>
                      <a:endParaRPr lang="de-CH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CH" sz="2000" b="1" dirty="0" smtClean="0"/>
                        <a:t>Schweiz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58888" algn="r"/>
                        </a:tabLst>
                      </a:pPr>
                      <a:r>
                        <a:rPr lang="de-CH" sz="2000" b="1" dirty="0" smtClean="0"/>
                        <a:t>	80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tabLst>
                          <a:tab pos="1260000" algn="r"/>
                        </a:tabLst>
                      </a:pPr>
                      <a:r>
                        <a:rPr lang="de-CH" sz="2000" b="1" smtClean="0"/>
                        <a:t>	100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tabLst>
                          <a:tab pos="1260000" algn="r"/>
                        </a:tabLst>
                      </a:pPr>
                      <a:r>
                        <a:rPr lang="de-CH" sz="2000" b="1" dirty="0" smtClean="0"/>
                        <a:t>130</a:t>
                      </a:r>
                      <a:endParaRPr lang="de-CH" sz="2000" b="1" dirty="0"/>
                    </a:p>
                  </a:txBody>
                  <a:tcPr>
                    <a:solidFill>
                      <a:srgbClr val="00B050">
                        <a:alpha val="14902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8" name="Textfeld 17"/>
          <p:cNvSpPr txBox="1"/>
          <p:nvPr/>
        </p:nvSpPr>
        <p:spPr>
          <a:xfrm rot="16200000">
            <a:off x="6220630" y="3605669"/>
            <a:ext cx="3962400" cy="369332"/>
          </a:xfrm>
          <a:prstGeom prst="rect">
            <a:avLst/>
          </a:prstGeom>
          <a:solidFill>
            <a:srgbClr val="00B050">
              <a:alpha val="14902"/>
            </a:srgb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CH" dirty="0" err="1"/>
              <a:t>innerorts</a:t>
            </a:r>
            <a:r>
              <a:rPr lang="de-CH" dirty="0"/>
              <a:t>: </a:t>
            </a:r>
            <a:r>
              <a:rPr lang="de-CH" dirty="0" smtClean="0"/>
              <a:t>generell 50 </a:t>
            </a:r>
            <a:r>
              <a:rPr lang="de-CH" dirty="0"/>
              <a:t>km/h</a:t>
            </a:r>
          </a:p>
        </p:txBody>
      </p:sp>
    </p:spTree>
    <p:extLst>
      <p:ext uri="{BB962C8B-B14F-4D97-AF65-F5344CB8AC3E}">
        <p14:creationId xmlns:p14="http://schemas.microsoft.com/office/powerpoint/2010/main" val="2322456040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Vergleich Tempo </a:t>
            </a:r>
            <a:r>
              <a:rPr lang="de-CH" dirty="0" err="1" smtClean="0"/>
              <a:t>ausserorts</a:t>
            </a:r>
            <a:endParaRPr lang="de-CH" dirty="0"/>
          </a:p>
        </p:txBody>
      </p:sp>
      <p:graphicFrame>
        <p:nvGraphicFramePr>
          <p:cNvPr id="9" name="Inhaltsplatzhalt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8310388"/>
              </p:ext>
            </p:extLst>
          </p:nvPr>
        </p:nvGraphicFramePr>
        <p:xfrm>
          <a:off x="628650" y="1825625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4731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split orient="vert"/>
      </p:transition>
    </mc:Choice>
    <mc:Fallback xmlns="">
      <p:transition spd="slow" advClick="0" advTm="5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Reisemobil aufstellen</a:t>
            </a:r>
            <a:endParaRPr lang="de-CH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Was ist zu tun?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Feststellbremse fest anziehen</a:t>
            </a:r>
          </a:p>
          <a:p>
            <a:r>
              <a:rPr lang="de-CH" dirty="0" err="1" smtClean="0"/>
              <a:t>Eintrittstufe</a:t>
            </a:r>
            <a:r>
              <a:rPr lang="de-CH" dirty="0" smtClean="0"/>
              <a:t> ausfahren</a:t>
            </a:r>
          </a:p>
          <a:p>
            <a:r>
              <a:rPr lang="de-CH" dirty="0" smtClean="0"/>
              <a:t>230-V-Stromversorgung anschliessen</a:t>
            </a:r>
          </a:p>
          <a:p>
            <a:r>
              <a:rPr lang="de-CH" dirty="0" smtClean="0"/>
              <a:t>Kühlschrank auf 230 V umstellen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CH" dirty="0" smtClean="0"/>
              <a:t>Evtl. Auffahrkeile einsetzen</a:t>
            </a:r>
            <a:endParaRPr lang="de-CH" dirty="0"/>
          </a:p>
        </p:txBody>
      </p:sp>
      <p:grpSp>
        <p:nvGrpSpPr>
          <p:cNvPr id="22" name="Gruppieren 21"/>
          <p:cNvGrpSpPr/>
          <p:nvPr/>
        </p:nvGrpSpPr>
        <p:grpSpPr>
          <a:xfrm>
            <a:off x="4717640" y="3063109"/>
            <a:ext cx="3457662" cy="2167640"/>
            <a:chOff x="469061" y="69150"/>
            <a:chExt cx="3457662" cy="2167640"/>
          </a:xfrm>
        </p:grpSpPr>
        <p:sp>
          <p:nvSpPr>
            <p:cNvPr id="23" name="Freihandform 22"/>
            <p:cNvSpPr/>
            <p:nvPr/>
          </p:nvSpPr>
          <p:spPr>
            <a:xfrm>
              <a:off x="469061" y="69150"/>
              <a:ext cx="3450167" cy="1971456"/>
            </a:xfrm>
            <a:custGeom>
              <a:avLst/>
              <a:gdLst>
                <a:gd name="connsiteX0" fmla="*/ 667212 w 3450167"/>
                <a:gd name="connsiteY0" fmla="*/ 1457544 h 1971456"/>
                <a:gd name="connsiteX1" fmla="*/ 924168 w 3450167"/>
                <a:gd name="connsiteY1" fmla="*/ 1714500 h 1971456"/>
                <a:gd name="connsiteX2" fmla="*/ 667212 w 3450167"/>
                <a:gd name="connsiteY2" fmla="*/ 1971456 h 1971456"/>
                <a:gd name="connsiteX3" fmla="*/ 410256 w 3450167"/>
                <a:gd name="connsiteY3" fmla="*/ 1714500 h 1971456"/>
                <a:gd name="connsiteX4" fmla="*/ 667212 w 3450167"/>
                <a:gd name="connsiteY4" fmla="*/ 1457544 h 1971456"/>
                <a:gd name="connsiteX5" fmla="*/ 2592114 w 3450167"/>
                <a:gd name="connsiteY5" fmla="*/ 1452032 h 1971456"/>
                <a:gd name="connsiteX6" fmla="*/ 2849070 w 3450167"/>
                <a:gd name="connsiteY6" fmla="*/ 1708988 h 1971456"/>
                <a:gd name="connsiteX7" fmla="*/ 2592114 w 3450167"/>
                <a:gd name="connsiteY7" fmla="*/ 1965944 h 1971456"/>
                <a:gd name="connsiteX8" fmla="*/ 2335158 w 3450167"/>
                <a:gd name="connsiteY8" fmla="*/ 1708988 h 1971456"/>
                <a:gd name="connsiteX9" fmla="*/ 2592114 w 3450167"/>
                <a:gd name="connsiteY9" fmla="*/ 1452032 h 1971456"/>
                <a:gd name="connsiteX10" fmla="*/ 406400 w 3450167"/>
                <a:gd name="connsiteY10" fmla="*/ 0 h 1971456"/>
                <a:gd name="connsiteX11" fmla="*/ 2290234 w 3450167"/>
                <a:gd name="connsiteY11" fmla="*/ 4233 h 1971456"/>
                <a:gd name="connsiteX12" fmla="*/ 2493434 w 3450167"/>
                <a:gd name="connsiteY12" fmla="*/ 127000 h 1971456"/>
                <a:gd name="connsiteX13" fmla="*/ 3420534 w 3450167"/>
                <a:gd name="connsiteY13" fmla="*/ 131233 h 1971456"/>
                <a:gd name="connsiteX14" fmla="*/ 3450167 w 3450167"/>
                <a:gd name="connsiteY14" fmla="*/ 152400 h 1971456"/>
                <a:gd name="connsiteX15" fmla="*/ 3445934 w 3450167"/>
                <a:gd name="connsiteY15" fmla="*/ 1591733 h 1971456"/>
                <a:gd name="connsiteX16" fmla="*/ 3098800 w 3450167"/>
                <a:gd name="connsiteY16" fmla="*/ 1714500 h 1971456"/>
                <a:gd name="connsiteX17" fmla="*/ 2929841 w 3450167"/>
                <a:gd name="connsiteY17" fmla="*/ 1714500 h 1971456"/>
                <a:gd name="connsiteX18" fmla="*/ 2923608 w 3450167"/>
                <a:gd name="connsiteY18" fmla="*/ 1652667 h 1971456"/>
                <a:gd name="connsiteX19" fmla="*/ 2593604 w 3450167"/>
                <a:gd name="connsiteY19" fmla="*/ 1383706 h 1971456"/>
                <a:gd name="connsiteX20" fmla="*/ 2263601 w 3450167"/>
                <a:gd name="connsiteY20" fmla="*/ 1652667 h 1971456"/>
                <a:gd name="connsiteX21" fmla="*/ 2257367 w 3450167"/>
                <a:gd name="connsiteY21" fmla="*/ 1714500 h 1971456"/>
                <a:gd name="connsiteX22" fmla="*/ 1007518 w 3450167"/>
                <a:gd name="connsiteY22" fmla="*/ 1714500 h 1971456"/>
                <a:gd name="connsiteX23" fmla="*/ 1001284 w 3450167"/>
                <a:gd name="connsiteY23" fmla="*/ 1652667 h 1971456"/>
                <a:gd name="connsiteX24" fmla="*/ 671280 w 3450167"/>
                <a:gd name="connsiteY24" fmla="*/ 1383706 h 1971456"/>
                <a:gd name="connsiteX25" fmla="*/ 341277 w 3450167"/>
                <a:gd name="connsiteY25" fmla="*/ 1652667 h 1971456"/>
                <a:gd name="connsiteX26" fmla="*/ 335043 w 3450167"/>
                <a:gd name="connsiteY26" fmla="*/ 1714500 h 1971456"/>
                <a:gd name="connsiteX27" fmla="*/ 16934 w 3450167"/>
                <a:gd name="connsiteY27" fmla="*/ 1714500 h 1971456"/>
                <a:gd name="connsiteX28" fmla="*/ 12700 w 3450167"/>
                <a:gd name="connsiteY28" fmla="*/ 1701800 h 1971456"/>
                <a:gd name="connsiteX29" fmla="*/ 8467 w 3450167"/>
                <a:gd name="connsiteY29" fmla="*/ 1227667 h 1971456"/>
                <a:gd name="connsiteX30" fmla="*/ 402167 w 3450167"/>
                <a:gd name="connsiteY30" fmla="*/ 1092200 h 1971456"/>
                <a:gd name="connsiteX31" fmla="*/ 706967 w 3450167"/>
                <a:gd name="connsiteY31" fmla="*/ 660400 h 1971456"/>
                <a:gd name="connsiteX32" fmla="*/ 1075267 w 3450167"/>
                <a:gd name="connsiteY32" fmla="*/ 596900 h 1971456"/>
                <a:gd name="connsiteX33" fmla="*/ 1079500 w 3450167"/>
                <a:gd name="connsiteY33" fmla="*/ 537633 h 1971456"/>
                <a:gd name="connsiteX34" fmla="*/ 152400 w 3450167"/>
                <a:gd name="connsiteY34" fmla="*/ 537633 h 1971456"/>
                <a:gd name="connsiteX35" fmla="*/ 0 w 3450167"/>
                <a:gd name="connsiteY35" fmla="*/ 376767 h 1971456"/>
                <a:gd name="connsiteX36" fmla="*/ 0 w 3450167"/>
                <a:gd name="connsiteY36" fmla="*/ 258233 h 197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450167" h="1971456">
                  <a:moveTo>
                    <a:pt x="667212" y="1457544"/>
                  </a:moveTo>
                  <a:cubicBezTo>
                    <a:pt x="809125" y="1457544"/>
                    <a:pt x="924168" y="1572587"/>
                    <a:pt x="924168" y="1714500"/>
                  </a:cubicBezTo>
                  <a:cubicBezTo>
                    <a:pt x="924168" y="1856413"/>
                    <a:pt x="809125" y="1971456"/>
                    <a:pt x="667212" y="1971456"/>
                  </a:cubicBezTo>
                  <a:cubicBezTo>
                    <a:pt x="525299" y="1971456"/>
                    <a:pt x="410256" y="1856413"/>
                    <a:pt x="410256" y="1714500"/>
                  </a:cubicBezTo>
                  <a:cubicBezTo>
                    <a:pt x="410256" y="1572587"/>
                    <a:pt x="525299" y="1457544"/>
                    <a:pt x="667212" y="1457544"/>
                  </a:cubicBezTo>
                  <a:close/>
                  <a:moveTo>
                    <a:pt x="2592114" y="1452032"/>
                  </a:moveTo>
                  <a:cubicBezTo>
                    <a:pt x="2734027" y="1452032"/>
                    <a:pt x="2849070" y="1567075"/>
                    <a:pt x="2849070" y="1708988"/>
                  </a:cubicBezTo>
                  <a:cubicBezTo>
                    <a:pt x="2849070" y="1850901"/>
                    <a:pt x="2734027" y="1965944"/>
                    <a:pt x="2592114" y="1965944"/>
                  </a:cubicBezTo>
                  <a:cubicBezTo>
                    <a:pt x="2450201" y="1965944"/>
                    <a:pt x="2335158" y="1850901"/>
                    <a:pt x="2335158" y="1708988"/>
                  </a:cubicBezTo>
                  <a:cubicBezTo>
                    <a:pt x="2335158" y="1567075"/>
                    <a:pt x="2450201" y="1452032"/>
                    <a:pt x="2592114" y="1452032"/>
                  </a:cubicBezTo>
                  <a:close/>
                  <a:moveTo>
                    <a:pt x="406400" y="0"/>
                  </a:moveTo>
                  <a:lnTo>
                    <a:pt x="2290234" y="4233"/>
                  </a:lnTo>
                  <a:lnTo>
                    <a:pt x="2493434" y="127000"/>
                  </a:lnTo>
                  <a:lnTo>
                    <a:pt x="3420534" y="131233"/>
                  </a:lnTo>
                  <a:lnTo>
                    <a:pt x="3450167" y="152400"/>
                  </a:lnTo>
                  <a:lnTo>
                    <a:pt x="3445934" y="1591733"/>
                  </a:lnTo>
                  <a:lnTo>
                    <a:pt x="3098800" y="1714500"/>
                  </a:lnTo>
                  <a:lnTo>
                    <a:pt x="2929841" y="1714500"/>
                  </a:lnTo>
                  <a:lnTo>
                    <a:pt x="2923608" y="1652667"/>
                  </a:lnTo>
                  <a:cubicBezTo>
                    <a:pt x="2892198" y="1499172"/>
                    <a:pt x="2756385" y="1383706"/>
                    <a:pt x="2593604" y="1383706"/>
                  </a:cubicBezTo>
                  <a:cubicBezTo>
                    <a:pt x="2430824" y="1383706"/>
                    <a:pt x="2295011" y="1499172"/>
                    <a:pt x="2263601" y="1652667"/>
                  </a:cubicBezTo>
                  <a:lnTo>
                    <a:pt x="2257367" y="1714500"/>
                  </a:lnTo>
                  <a:lnTo>
                    <a:pt x="1007518" y="1714500"/>
                  </a:lnTo>
                  <a:lnTo>
                    <a:pt x="1001284" y="1652667"/>
                  </a:lnTo>
                  <a:cubicBezTo>
                    <a:pt x="969874" y="1499172"/>
                    <a:pt x="834062" y="1383706"/>
                    <a:pt x="671280" y="1383706"/>
                  </a:cubicBezTo>
                  <a:cubicBezTo>
                    <a:pt x="508500" y="1383706"/>
                    <a:pt x="372687" y="1499172"/>
                    <a:pt x="341277" y="1652667"/>
                  </a:cubicBezTo>
                  <a:lnTo>
                    <a:pt x="335043" y="1714500"/>
                  </a:lnTo>
                  <a:lnTo>
                    <a:pt x="16934" y="1714500"/>
                  </a:lnTo>
                  <a:lnTo>
                    <a:pt x="12700" y="1701800"/>
                  </a:lnTo>
                  <a:lnTo>
                    <a:pt x="8467" y="1227667"/>
                  </a:lnTo>
                  <a:lnTo>
                    <a:pt x="402167" y="1092200"/>
                  </a:lnTo>
                  <a:lnTo>
                    <a:pt x="706967" y="660400"/>
                  </a:lnTo>
                  <a:lnTo>
                    <a:pt x="1075267" y="596900"/>
                  </a:lnTo>
                  <a:lnTo>
                    <a:pt x="1079500" y="537633"/>
                  </a:lnTo>
                  <a:lnTo>
                    <a:pt x="152400" y="537633"/>
                  </a:lnTo>
                  <a:lnTo>
                    <a:pt x="0" y="376767"/>
                  </a:lnTo>
                  <a:lnTo>
                    <a:pt x="0" y="258233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4" name="Freihandform 23"/>
            <p:cNvSpPr/>
            <p:nvPr/>
          </p:nvSpPr>
          <p:spPr>
            <a:xfrm>
              <a:off x="985526" y="226453"/>
              <a:ext cx="1629832" cy="1447800"/>
            </a:xfrm>
            <a:custGeom>
              <a:avLst/>
              <a:gdLst>
                <a:gd name="connsiteX0" fmla="*/ 254000 w 1629832"/>
                <a:gd name="connsiteY0" fmla="*/ 575733 h 1447800"/>
                <a:gd name="connsiteX1" fmla="*/ 575733 w 1629832"/>
                <a:gd name="connsiteY1" fmla="*/ 584200 h 1447800"/>
                <a:gd name="connsiteX2" fmla="*/ 575733 w 1629832"/>
                <a:gd name="connsiteY2" fmla="*/ 982133 h 1447800"/>
                <a:gd name="connsiteX3" fmla="*/ 4233 w 1629832"/>
                <a:gd name="connsiteY3" fmla="*/ 982133 h 1447800"/>
                <a:gd name="connsiteX4" fmla="*/ 0 w 1629832"/>
                <a:gd name="connsiteY4" fmla="*/ 939800 h 1447800"/>
                <a:gd name="connsiteX5" fmla="*/ 1072446 w 1629832"/>
                <a:gd name="connsiteY5" fmla="*/ 397933 h 1447800"/>
                <a:gd name="connsiteX6" fmla="*/ 1594551 w 1629832"/>
                <a:gd name="connsiteY6" fmla="*/ 397933 h 1447800"/>
                <a:gd name="connsiteX7" fmla="*/ 1629832 w 1629832"/>
                <a:gd name="connsiteY7" fmla="*/ 433214 h 1447800"/>
                <a:gd name="connsiteX8" fmla="*/ 1629832 w 1629832"/>
                <a:gd name="connsiteY8" fmla="*/ 1412519 h 1447800"/>
                <a:gd name="connsiteX9" fmla="*/ 1594551 w 1629832"/>
                <a:gd name="connsiteY9" fmla="*/ 1447800 h 1447800"/>
                <a:gd name="connsiteX10" fmla="*/ 1072446 w 1629832"/>
                <a:gd name="connsiteY10" fmla="*/ 1447800 h 1447800"/>
                <a:gd name="connsiteX11" fmla="*/ 1037165 w 1629832"/>
                <a:gd name="connsiteY11" fmla="*/ 1412519 h 1447800"/>
                <a:gd name="connsiteX12" fmla="*/ 1037165 w 1629832"/>
                <a:gd name="connsiteY12" fmla="*/ 433214 h 1447800"/>
                <a:gd name="connsiteX13" fmla="*/ 1072446 w 1629832"/>
                <a:gd name="connsiteY13" fmla="*/ 397933 h 1447800"/>
                <a:gd name="connsiteX14" fmla="*/ 73378 w 1629832"/>
                <a:gd name="connsiteY14" fmla="*/ 0 h 1447800"/>
                <a:gd name="connsiteX15" fmla="*/ 510822 w 1629832"/>
                <a:gd name="connsiteY15" fmla="*/ 0 h 1447800"/>
                <a:gd name="connsiteX16" fmla="*/ 554567 w 1629832"/>
                <a:gd name="connsiteY16" fmla="*/ 43745 h 1447800"/>
                <a:gd name="connsiteX17" fmla="*/ 554567 w 1629832"/>
                <a:gd name="connsiteY17" fmla="*/ 218722 h 1447800"/>
                <a:gd name="connsiteX18" fmla="*/ 510822 w 1629832"/>
                <a:gd name="connsiteY18" fmla="*/ 262467 h 1447800"/>
                <a:gd name="connsiteX19" fmla="*/ 73378 w 1629832"/>
                <a:gd name="connsiteY19" fmla="*/ 262467 h 1447800"/>
                <a:gd name="connsiteX20" fmla="*/ 29633 w 1629832"/>
                <a:gd name="connsiteY20" fmla="*/ 218722 h 1447800"/>
                <a:gd name="connsiteX21" fmla="*/ 29633 w 1629832"/>
                <a:gd name="connsiteY21" fmla="*/ 43745 h 1447800"/>
                <a:gd name="connsiteX22" fmla="*/ 73378 w 1629832"/>
                <a:gd name="connsiteY22" fmla="*/ 0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629832" h="1447800">
                  <a:moveTo>
                    <a:pt x="254000" y="575733"/>
                  </a:moveTo>
                  <a:lnTo>
                    <a:pt x="575733" y="584200"/>
                  </a:lnTo>
                  <a:lnTo>
                    <a:pt x="575733" y="982133"/>
                  </a:lnTo>
                  <a:lnTo>
                    <a:pt x="4233" y="982133"/>
                  </a:lnTo>
                  <a:lnTo>
                    <a:pt x="0" y="939800"/>
                  </a:lnTo>
                  <a:close/>
                  <a:moveTo>
                    <a:pt x="1072446" y="397933"/>
                  </a:moveTo>
                  <a:lnTo>
                    <a:pt x="1594551" y="397933"/>
                  </a:lnTo>
                  <a:cubicBezTo>
                    <a:pt x="1614036" y="397933"/>
                    <a:pt x="1629832" y="413729"/>
                    <a:pt x="1629832" y="433214"/>
                  </a:cubicBezTo>
                  <a:lnTo>
                    <a:pt x="1629832" y="1412519"/>
                  </a:lnTo>
                  <a:cubicBezTo>
                    <a:pt x="1629832" y="1432004"/>
                    <a:pt x="1614036" y="1447800"/>
                    <a:pt x="1594551" y="1447800"/>
                  </a:cubicBezTo>
                  <a:lnTo>
                    <a:pt x="1072446" y="1447800"/>
                  </a:lnTo>
                  <a:cubicBezTo>
                    <a:pt x="1052961" y="1447800"/>
                    <a:pt x="1037165" y="1432004"/>
                    <a:pt x="1037165" y="1412519"/>
                  </a:cubicBezTo>
                  <a:lnTo>
                    <a:pt x="1037165" y="433214"/>
                  </a:lnTo>
                  <a:cubicBezTo>
                    <a:pt x="1037165" y="413729"/>
                    <a:pt x="1052961" y="397933"/>
                    <a:pt x="1072446" y="397933"/>
                  </a:cubicBezTo>
                  <a:close/>
                  <a:moveTo>
                    <a:pt x="73378" y="0"/>
                  </a:moveTo>
                  <a:lnTo>
                    <a:pt x="510822" y="0"/>
                  </a:lnTo>
                  <a:cubicBezTo>
                    <a:pt x="534982" y="0"/>
                    <a:pt x="554567" y="19585"/>
                    <a:pt x="554567" y="43745"/>
                  </a:cubicBezTo>
                  <a:lnTo>
                    <a:pt x="554567" y="218722"/>
                  </a:lnTo>
                  <a:cubicBezTo>
                    <a:pt x="554567" y="242882"/>
                    <a:pt x="534982" y="262467"/>
                    <a:pt x="510822" y="262467"/>
                  </a:cubicBezTo>
                  <a:lnTo>
                    <a:pt x="73378" y="262467"/>
                  </a:lnTo>
                  <a:cubicBezTo>
                    <a:pt x="49218" y="262467"/>
                    <a:pt x="29633" y="242882"/>
                    <a:pt x="29633" y="218722"/>
                  </a:cubicBezTo>
                  <a:lnTo>
                    <a:pt x="29633" y="43745"/>
                  </a:lnTo>
                  <a:cubicBezTo>
                    <a:pt x="29633" y="19585"/>
                    <a:pt x="49218" y="0"/>
                    <a:pt x="7337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5" name="Freihandform 24"/>
            <p:cNvSpPr/>
            <p:nvPr/>
          </p:nvSpPr>
          <p:spPr>
            <a:xfrm>
              <a:off x="845509" y="2010277"/>
              <a:ext cx="904526" cy="196049"/>
            </a:xfrm>
            <a:custGeom>
              <a:avLst/>
              <a:gdLst>
                <a:gd name="connsiteX0" fmla="*/ 843302 w 904526"/>
                <a:gd name="connsiteY0" fmla="*/ 179720 h 260692"/>
                <a:gd name="connsiteX1" fmla="*/ 0 w 904526"/>
                <a:gd name="connsiteY1" fmla="*/ 260692 h 260692"/>
                <a:gd name="connsiteX2" fmla="*/ 75048 w 904526"/>
                <a:gd name="connsiteY2" fmla="*/ 0 h 260692"/>
                <a:gd name="connsiteX3" fmla="*/ 138247 w 904526"/>
                <a:gd name="connsiteY3" fmla="*/ 3950 h 260692"/>
                <a:gd name="connsiteX4" fmla="*/ 231069 w 904526"/>
                <a:gd name="connsiteY4" fmla="*/ 61223 h 260692"/>
                <a:gd name="connsiteX5" fmla="*/ 341666 w 904526"/>
                <a:gd name="connsiteY5" fmla="*/ 61223 h 260692"/>
                <a:gd name="connsiteX6" fmla="*/ 434488 w 904526"/>
                <a:gd name="connsiteY6" fmla="*/ 98747 h 260692"/>
                <a:gd name="connsiteX7" fmla="*/ 547060 w 904526"/>
                <a:gd name="connsiteY7" fmla="*/ 98747 h 260692"/>
                <a:gd name="connsiteX8" fmla="*/ 639883 w 904526"/>
                <a:gd name="connsiteY8" fmla="*/ 128371 h 260692"/>
                <a:gd name="connsiteX9" fmla="*/ 758380 w 904526"/>
                <a:gd name="connsiteY9" fmla="*/ 128371 h 260692"/>
                <a:gd name="connsiteX10" fmla="*/ 904526 w 904526"/>
                <a:gd name="connsiteY10" fmla="*/ 175770 h 260692"/>
                <a:gd name="connsiteX11" fmla="*/ 843302 w 904526"/>
                <a:gd name="connsiteY11" fmla="*/ 179720 h 2606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04526" h="260692">
                  <a:moveTo>
                    <a:pt x="843302" y="179720"/>
                  </a:moveTo>
                  <a:lnTo>
                    <a:pt x="0" y="260692"/>
                  </a:lnTo>
                  <a:lnTo>
                    <a:pt x="75048" y="0"/>
                  </a:lnTo>
                  <a:lnTo>
                    <a:pt x="138247" y="3950"/>
                  </a:lnTo>
                  <a:lnTo>
                    <a:pt x="231069" y="61223"/>
                  </a:lnTo>
                  <a:lnTo>
                    <a:pt x="341666" y="61223"/>
                  </a:lnTo>
                  <a:lnTo>
                    <a:pt x="434488" y="98747"/>
                  </a:lnTo>
                  <a:lnTo>
                    <a:pt x="547060" y="98747"/>
                  </a:lnTo>
                  <a:lnTo>
                    <a:pt x="639883" y="128371"/>
                  </a:lnTo>
                  <a:lnTo>
                    <a:pt x="758380" y="128371"/>
                  </a:lnTo>
                  <a:lnTo>
                    <a:pt x="904526" y="175770"/>
                  </a:lnTo>
                  <a:lnTo>
                    <a:pt x="843302" y="17972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DCDC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6" name="Freihandform 25"/>
            <p:cNvSpPr/>
            <p:nvPr/>
          </p:nvSpPr>
          <p:spPr>
            <a:xfrm>
              <a:off x="476556" y="1989601"/>
              <a:ext cx="3450167" cy="247189"/>
            </a:xfrm>
            <a:custGeom>
              <a:avLst/>
              <a:gdLst>
                <a:gd name="connsiteX0" fmla="*/ 3448594 w 3448594"/>
                <a:gd name="connsiteY0" fmla="*/ 0 h 318734"/>
                <a:gd name="connsiteX1" fmla="*/ 3448594 w 3448594"/>
                <a:gd name="connsiteY1" fmla="*/ 318734 h 318734"/>
                <a:gd name="connsiteX2" fmla="*/ 0 w 3448594"/>
                <a:gd name="connsiteY2" fmla="*/ 318734 h 318734"/>
                <a:gd name="connsiteX3" fmla="*/ 3448594 w 3448594"/>
                <a:gd name="connsiteY3" fmla="*/ 0 h 3187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48594" h="318734">
                  <a:moveTo>
                    <a:pt x="3448594" y="0"/>
                  </a:moveTo>
                  <a:lnTo>
                    <a:pt x="3448594" y="318734"/>
                  </a:lnTo>
                  <a:lnTo>
                    <a:pt x="0" y="318734"/>
                  </a:lnTo>
                  <a:lnTo>
                    <a:pt x="3448594" y="0"/>
                  </a:lnTo>
                  <a:close/>
                </a:path>
              </a:pathLst>
            </a:cu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7" name="Freihandform 26"/>
            <p:cNvSpPr/>
            <p:nvPr/>
          </p:nvSpPr>
          <p:spPr>
            <a:xfrm>
              <a:off x="2874179" y="615929"/>
              <a:ext cx="520701" cy="389467"/>
            </a:xfrm>
            <a:custGeom>
              <a:avLst/>
              <a:gdLst>
                <a:gd name="connsiteX0" fmla="*/ 23185 w 520701"/>
                <a:gd name="connsiteY0" fmla="*/ 0 h 389467"/>
                <a:gd name="connsiteX1" fmla="*/ 497516 w 520701"/>
                <a:gd name="connsiteY1" fmla="*/ 0 h 389467"/>
                <a:gd name="connsiteX2" fmla="*/ 520701 w 520701"/>
                <a:gd name="connsiteY2" fmla="*/ 23185 h 389467"/>
                <a:gd name="connsiteX3" fmla="*/ 520701 w 520701"/>
                <a:gd name="connsiteY3" fmla="*/ 366282 h 389467"/>
                <a:gd name="connsiteX4" fmla="*/ 497516 w 520701"/>
                <a:gd name="connsiteY4" fmla="*/ 389467 h 389467"/>
                <a:gd name="connsiteX5" fmla="*/ 23185 w 520701"/>
                <a:gd name="connsiteY5" fmla="*/ 389467 h 389467"/>
                <a:gd name="connsiteX6" fmla="*/ 0 w 520701"/>
                <a:gd name="connsiteY6" fmla="*/ 366282 h 389467"/>
                <a:gd name="connsiteX7" fmla="*/ 0 w 520701"/>
                <a:gd name="connsiteY7" fmla="*/ 23185 h 389467"/>
                <a:gd name="connsiteX8" fmla="*/ 23185 w 520701"/>
                <a:gd name="connsiteY8" fmla="*/ 0 h 389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20701" h="389467">
                  <a:moveTo>
                    <a:pt x="23185" y="0"/>
                  </a:moveTo>
                  <a:lnTo>
                    <a:pt x="497516" y="0"/>
                  </a:lnTo>
                  <a:cubicBezTo>
                    <a:pt x="510321" y="0"/>
                    <a:pt x="520701" y="10380"/>
                    <a:pt x="520701" y="23185"/>
                  </a:cubicBezTo>
                  <a:lnTo>
                    <a:pt x="520701" y="366282"/>
                  </a:lnTo>
                  <a:cubicBezTo>
                    <a:pt x="520701" y="379087"/>
                    <a:pt x="510321" y="389467"/>
                    <a:pt x="497516" y="389467"/>
                  </a:cubicBezTo>
                  <a:lnTo>
                    <a:pt x="23185" y="389467"/>
                  </a:lnTo>
                  <a:cubicBezTo>
                    <a:pt x="10380" y="389467"/>
                    <a:pt x="0" y="379087"/>
                    <a:pt x="0" y="366282"/>
                  </a:cubicBezTo>
                  <a:lnTo>
                    <a:pt x="0" y="23185"/>
                  </a:lnTo>
                  <a:cubicBezTo>
                    <a:pt x="0" y="10380"/>
                    <a:pt x="10380" y="0"/>
                    <a:pt x="2318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</p:grpSp>
    </p:spTree>
    <p:extLst>
      <p:ext uri="{BB962C8B-B14F-4D97-AF65-F5344CB8AC3E}">
        <p14:creationId xmlns:p14="http://schemas.microsoft.com/office/powerpoint/2010/main" val="332041204"/>
      </p:ext>
    </p:extLst>
  </p:cSld>
  <p:clrMapOvr>
    <a:masterClrMapping/>
  </p:clrMapOvr>
  <p:transition spd="slow" advClick="0" advTm="5000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185</Words>
  <Application>Microsoft Office PowerPoint</Application>
  <PresentationFormat>Bildschirmpräsentation (4:3)</PresentationFormat>
  <Paragraphs>95</Paragraphs>
  <Slides>9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Larissa</vt:lpstr>
      <vt:lpstr>Ferien mit Ihrem Reisemobil</vt:lpstr>
      <vt:lpstr>Vor der Fahrt prüfen</vt:lpstr>
      <vt:lpstr>Einhaltung der zulässigen Gewichte</vt:lpstr>
      <vt:lpstr>Beladung kontrollieren</vt:lpstr>
      <vt:lpstr>Alle Öffnungen schliessen</vt:lpstr>
      <vt:lpstr>Während der Fahrt</vt:lpstr>
      <vt:lpstr>Tempolimiten in km/h (bis 3.5 t)</vt:lpstr>
      <vt:lpstr>Vergleich Tempo ausserorts</vt:lpstr>
      <vt:lpstr>Reisemobil aufstellen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KV Schweiz</dc:creator>
  <dcterms:created xsi:type="dcterms:W3CDTF">2013-07-29T05:10:39Z</dcterms:created>
  <dcterms:modified xsi:type="dcterms:W3CDTF">2013-08-07T16:02:44Z</dcterms:modified>
</cp:coreProperties>
</file>