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1" r:id="rId3"/>
    <p:sldId id="260" r:id="rId4"/>
    <p:sldId id="259" r:id="rId5"/>
    <p:sldId id="257" r:id="rId6"/>
    <p:sldId id="258" r:id="rId7"/>
    <p:sldId id="263" r:id="rId8"/>
  </p:sldIdLst>
  <p:sldSz cx="12192000" cy="6858000"/>
  <p:notesSz cx="6858000" cy="9144000"/>
  <p:custShowLst>
    <p:custShow name="Kurzfassung" id="0">
      <p:sldLst>
        <p:sld r:id="rId2"/>
        <p:sld r:id="rId3"/>
        <p:sld r:id="rId4"/>
        <p:sld r:id="rId5"/>
      </p:sldLst>
    </p:custShow>
  </p:custShow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0016"/>
    <a:srgbClr val="E5001C"/>
    <a:srgbClr val="D258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69" autoAdjust="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02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7C8228-05C4-4BAE-8DC8-6C097154FCC6}" type="datetimeFigureOut">
              <a:rPr lang="de-CH" smtClean="0"/>
              <a:t>06.03.2014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40000" cy="3060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0A116-8D4E-4A02-BE70-8C3B8FBD7E43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85487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40363" cy="30607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0A116-8D4E-4A02-BE70-8C3B8FBD7E43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6653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40363" cy="30607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 smtClean="0"/>
              <a:t>Hier stehen total 160 kostenpflichtige Parkplätze zur Verfügung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D0A116-8D4E-4A02-BE70-8C3B8FBD7E43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20756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873135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4352810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DAA095D-C6D0-4EE5-B887-49F5253014FA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339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E0D9-542A-4285-8BD6-DFA4EB62F66A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76059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A018E-C80F-402D-80C9-E043F7ECC02F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193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Tx/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2800-80E5-4CC2-A95A-AADB01635334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87913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D9546-9AD6-43FD-B2D3-D04F9840AACA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9031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47C6C-15E2-405C-9004-AAA3808685D8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7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A78D1-395D-4472-BE2D-2C7748C549CF}" type="datetime1">
              <a:rPr lang="de-CH" smtClean="0"/>
              <a:t>06.03.2014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6484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79364-F252-4CED-84F3-048AEAFD82EE}" type="datetime1">
              <a:rPr lang="de-CH" smtClean="0"/>
              <a:t>06.03.2014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882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4E93C-DD36-4495-B989-67E8DCC63F11}" type="datetime1">
              <a:rPr lang="de-CH" smtClean="0"/>
              <a:t>06.03.2014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01430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08390-216D-40FB-9A6B-7D9E9CE65703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867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21DAA-69BE-4C37-80DA-6241EC92971C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23536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280160" y="365126"/>
            <a:ext cx="10073640" cy="11420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0160" y="1853803"/>
            <a:ext cx="10073639" cy="4323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865350" y="642372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28" name="Rechteck 27"/>
          <p:cNvSpPr/>
          <p:nvPr userDrawn="1"/>
        </p:nvSpPr>
        <p:spPr>
          <a:xfrm>
            <a:off x="0" y="0"/>
            <a:ext cx="1078428" cy="6858000"/>
          </a:xfrm>
          <a:prstGeom prst="rect">
            <a:avLst/>
          </a:prstGeom>
          <a:solidFill>
            <a:srgbClr val="E500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0581" y="1181065"/>
            <a:ext cx="1527208" cy="672737"/>
          </a:xfrm>
          <a:prstGeom prst="rect">
            <a:avLst/>
          </a:prstGeom>
        </p:spPr>
      </p:pic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 rot="16200000">
            <a:off x="-1121660" y="132461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2F53305-1F2B-4657-A6EB-F1205FC31350}" type="datetime1">
              <a:rPr lang="de-CH" smtClean="0"/>
              <a:pPr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34235" y="125950"/>
            <a:ext cx="337917" cy="374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19CEF1E-CA71-4357-8CDA-3FDDE7539256}" type="slidenum">
              <a:rPr lang="de-CH" smtClean="0"/>
              <a:pPr/>
              <a:t>‹Nr.›</a:t>
            </a:fld>
            <a:endParaRPr lang="de-CH" dirty="0"/>
          </a:p>
        </p:txBody>
      </p:sp>
      <p:cxnSp>
        <p:nvCxnSpPr>
          <p:cNvPr id="31" name="Gerader Verbinder 30"/>
          <p:cNvCxnSpPr/>
          <p:nvPr userDrawn="1"/>
        </p:nvCxnSpPr>
        <p:spPr>
          <a:xfrm>
            <a:off x="1078427" y="1511169"/>
            <a:ext cx="9740369" cy="0"/>
          </a:xfrm>
          <a:prstGeom prst="line">
            <a:avLst/>
          </a:prstGeom>
          <a:ln w="5715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2" descr="http://www.grupet.at/de/kontakt/gruber_petters/aktuell/winterthur/wappen.g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5602459"/>
            <a:ext cx="1078427" cy="126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00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Leichtathletik-Vereinigung Winterthur</a:t>
            </a:r>
            <a:endParaRPr lang="de-CH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… seit 1975</a:t>
            </a:r>
            <a:endParaRPr lang="de-CH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DFCA4-1D09-45EA-B3F4-1AA3EBD716C8}" type="datetime1">
              <a:rPr lang="de-CH" smtClean="0"/>
              <a:t>06.03.2014</a:t>
            </a:fld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1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8135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Der </a:t>
            </a:r>
            <a:r>
              <a:rPr lang="de-CH" dirty="0" err="1" smtClean="0"/>
              <a:t>Deutweg</a:t>
            </a:r>
            <a:r>
              <a:rPr lang="de-CH" dirty="0" smtClean="0"/>
              <a:t> (unser Stadion)</a:t>
            </a:r>
            <a:endParaRPr lang="de-CH" dirty="0"/>
          </a:p>
        </p:txBody>
      </p:sp>
      <p:pic>
        <p:nvPicPr>
          <p:cNvPr id="1026" name="Picture 2" descr="http://www.groundhopping.ch/bilder/winterthur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655" y="1815955"/>
            <a:ext cx="6376181" cy="42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39D26-CDE8-4F57-844B-DD4231C9F8C8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177704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Trainingsangebot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Stabhochsprung</a:t>
            </a:r>
          </a:p>
          <a:p>
            <a:r>
              <a:rPr lang="de-CH" dirty="0" smtClean="0"/>
              <a:t>Mehrkampf</a:t>
            </a:r>
          </a:p>
          <a:p>
            <a:r>
              <a:rPr lang="de-CH" dirty="0" smtClean="0"/>
              <a:t>Sprint</a:t>
            </a:r>
          </a:p>
          <a:p>
            <a:r>
              <a:rPr lang="de-CH" dirty="0" smtClean="0"/>
              <a:t>Langsprint und Hürde</a:t>
            </a:r>
          </a:p>
          <a:p>
            <a:r>
              <a:rPr lang="de-CH" dirty="0" smtClean="0"/>
              <a:t>Mittel- und Langstrecken</a:t>
            </a:r>
          </a:p>
          <a:p>
            <a:r>
              <a:rPr lang="de-CH" dirty="0" smtClean="0"/>
              <a:t>Sprung</a:t>
            </a:r>
          </a:p>
          <a:p>
            <a:r>
              <a:rPr lang="de-CH" dirty="0" smtClean="0"/>
              <a:t>Wurf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11D3E-D88D-4985-805C-56B7E8BA7C2F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3</a:t>
            </a:fld>
            <a:endParaRPr lang="de-CH"/>
          </a:p>
        </p:txBody>
      </p:sp>
      <p:grpSp>
        <p:nvGrpSpPr>
          <p:cNvPr id="8" name="Gruppieren 7"/>
          <p:cNvGrpSpPr/>
          <p:nvPr/>
        </p:nvGrpSpPr>
        <p:grpSpPr>
          <a:xfrm>
            <a:off x="5994681" y="1788746"/>
            <a:ext cx="5359118" cy="4734844"/>
            <a:chOff x="5994681" y="1788746"/>
            <a:chExt cx="5359118" cy="4734844"/>
          </a:xfrm>
        </p:grpSpPr>
        <p:sp>
          <p:nvSpPr>
            <p:cNvPr id="5" name="Gleichschenkliges Dreieck 4"/>
            <p:cNvSpPr/>
            <p:nvPr/>
          </p:nvSpPr>
          <p:spPr>
            <a:xfrm>
              <a:off x="9711159" y="3652163"/>
              <a:ext cx="775504" cy="772184"/>
            </a:xfrm>
            <a:prstGeom prst="triangle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026" name="Picture 2" descr="http://funweb.epfl.ch/sites/fichiers/2012-06-fribourg/deutsch/15/image/stabhochsprung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8015" y="1788746"/>
              <a:ext cx="1683006" cy="21800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www.entdecke-deutschland.diplo.de/contentblob/2229942/Galeriebild_gross/378028/leichtathletik_disziplin_huerdenlauf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50093" y="3134048"/>
              <a:ext cx="2303706" cy="16932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://www.photohomepage.de/Hobby%20Fotografie%20Naturfotografie%20Reisefotografie%20Sportfotografie/fotos/sport_leichtathletik_weitsprung05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681" y="4946029"/>
              <a:ext cx="2366340" cy="15775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795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Unsere Veranstaltungen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Leichtathletik-Schule (jeweils Mai bis September)</a:t>
            </a:r>
          </a:p>
          <a:p>
            <a:r>
              <a:rPr lang="de-CH" dirty="0" smtClean="0"/>
              <a:t>SVM NLB Final</a:t>
            </a:r>
          </a:p>
          <a:p>
            <a:r>
              <a:rPr lang="de-CH" dirty="0" smtClean="0"/>
              <a:t>«De </a:t>
            </a:r>
            <a:r>
              <a:rPr lang="de-CH" dirty="0" err="1" smtClean="0"/>
              <a:t>schnällscht</a:t>
            </a:r>
            <a:r>
              <a:rPr lang="de-CH" dirty="0" smtClean="0"/>
              <a:t> </a:t>
            </a:r>
            <a:r>
              <a:rPr lang="de-CH" dirty="0" err="1" smtClean="0"/>
              <a:t>Wintertuurer</a:t>
            </a:r>
            <a:r>
              <a:rPr lang="de-CH" dirty="0" smtClean="0"/>
              <a:t>»</a:t>
            </a:r>
          </a:p>
          <a:p>
            <a:r>
              <a:rPr lang="de-CH" dirty="0" smtClean="0"/>
              <a:t>SVM Nachwuchs MK</a:t>
            </a:r>
          </a:p>
          <a:p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CE734-7338-46B3-9162-94ECD591C2F0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0220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Statistisches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Gründungsjahr: 1975</a:t>
            </a:r>
          </a:p>
          <a:p>
            <a:r>
              <a:rPr lang="de-CH" dirty="0" smtClean="0"/>
              <a:t>350 Mitglieder (davon 200 aktiv)</a:t>
            </a:r>
          </a:p>
          <a:p>
            <a:r>
              <a:rPr lang="de-CH" dirty="0" smtClean="0"/>
              <a:t>Eigene Leichtathletik-Schule mit ca. 50 Mitgliedern</a:t>
            </a:r>
          </a:p>
          <a:p>
            <a:r>
              <a:rPr lang="de-CH" dirty="0" smtClean="0"/>
              <a:t>40 eigene Kampfrichter</a:t>
            </a:r>
          </a:p>
          <a:p>
            <a:r>
              <a:rPr lang="de-CH" dirty="0" smtClean="0"/>
              <a:t>Gönnervereinigung mit 70 Mitgliedern</a:t>
            </a:r>
          </a:p>
          <a:p>
            <a:r>
              <a:rPr lang="de-CH" dirty="0" smtClean="0"/>
              <a:t>Vereinsmeisterschaft-Gesamtwertung (CH) unter den ersten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FFB89-6365-473F-B583-ED58B6BAAD2F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93894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Verbände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Swiss </a:t>
            </a:r>
            <a:r>
              <a:rPr lang="de-CH" dirty="0" err="1" smtClean="0"/>
              <a:t>Athletics</a:t>
            </a:r>
            <a:r>
              <a:rPr lang="de-CH" dirty="0" smtClean="0"/>
              <a:t> (SLV)</a:t>
            </a:r>
          </a:p>
          <a:p>
            <a:r>
              <a:rPr lang="de-CH" dirty="0" smtClean="0"/>
              <a:t>Zürich </a:t>
            </a:r>
            <a:r>
              <a:rPr lang="de-CH" dirty="0" err="1" smtClean="0"/>
              <a:t>Athletics</a:t>
            </a:r>
            <a:r>
              <a:rPr lang="de-CH" dirty="0" smtClean="0"/>
              <a:t> (ZLV)</a:t>
            </a:r>
          </a:p>
          <a:p>
            <a:r>
              <a:rPr lang="de-CH" dirty="0" smtClean="0"/>
              <a:t>Europäischer Leichtathletik-Verband (EAA)</a:t>
            </a:r>
          </a:p>
          <a:p>
            <a:r>
              <a:rPr lang="de-CH" dirty="0" smtClean="0"/>
              <a:t>Internationaler Leichtathletik-Verband</a:t>
            </a:r>
          </a:p>
          <a:p>
            <a:r>
              <a:rPr lang="de-CH" dirty="0" smtClean="0"/>
              <a:t>Leichtathletik-USA TF (USA Track &amp; Field)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D2484-95BB-4DD3-B04F-89F908CDBF0C}" type="datetime1">
              <a:rPr lang="de-CH" smtClean="0"/>
              <a:t>06.03.2014</a:t>
            </a:fld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7817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E2800-80E5-4CC2-A95A-AADB01635334}" type="datetime1">
              <a:rPr lang="de-CH" smtClean="0"/>
              <a:t>06.03.2014</a:t>
            </a:fld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CEF1E-CA71-4357-8CDA-3FDDE7539256}" type="slidenum">
              <a:rPr lang="de-CH" smtClean="0"/>
              <a:t>7</a:t>
            </a:fld>
            <a:endParaRPr lang="de-CH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761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Benutzerdefiniert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TC103457515[[fn=Ansicht]]</Template>
  <TotalTime>0</TotalTime>
  <Words>126</Words>
  <Application>Microsoft Office PowerPoint</Application>
  <PresentationFormat>Breitbild</PresentationFormat>
  <Paragraphs>46</Paragraphs>
  <Slides>7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  <vt:variant>
        <vt:lpstr>Zielgruppenorientierte Präsentationen</vt:lpstr>
      </vt:variant>
      <vt:variant>
        <vt:i4>1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Larissa</vt:lpstr>
      <vt:lpstr>Leichtathletik-Vereinigung Winterthur</vt:lpstr>
      <vt:lpstr>Der Deutweg (unser Stadion)</vt:lpstr>
      <vt:lpstr>Trainingsangebot</vt:lpstr>
      <vt:lpstr>Unsere Veranstaltungen</vt:lpstr>
      <vt:lpstr>Statistisches</vt:lpstr>
      <vt:lpstr>Verbände</vt:lpstr>
      <vt:lpstr>PowerPoint-Präsentation</vt:lpstr>
      <vt:lpstr>Kurzfassung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Leichtathletik-Vereinigung Winterthur</dc:title>
  <dc:creator>KV Schweiz</dc:creator>
  <dcterms:created xsi:type="dcterms:W3CDTF">2013-09-11T15:45:02Z</dcterms:created>
  <dcterms:modified xsi:type="dcterms:W3CDTF">2014-03-06T17:00:28Z</dcterms:modified>
</cp:coreProperties>
</file>