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280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13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675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2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688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026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0321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990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612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440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680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C541-56B0-40F5-A447-216936F4063B}" type="datetimeFigureOut">
              <a:rPr lang="de-CH" smtClean="0"/>
              <a:t>24.07.2013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5484-2961-4107-BDF7-20B890DC77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855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AB1C541-56B0-40F5-A447-216936F4063B}" type="datetimeFigureOut">
              <a:rPr lang="de-CH" smtClean="0"/>
              <a:pPr/>
              <a:t>24.07.2013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13E5484-2961-4107-BDF7-20B890DC770D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20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Quellen von Elektrosmog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Bundesamt für Umwelt BAFU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444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Funk in Gebäuden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WLAN-Stationen</a:t>
            </a:r>
          </a:p>
          <a:p>
            <a:r>
              <a:rPr lang="de-CH" dirty="0" smtClean="0"/>
              <a:t>schnurlose Telefone</a:t>
            </a:r>
          </a:p>
          <a:p>
            <a:r>
              <a:rPr lang="de-CH" dirty="0" smtClean="0"/>
              <a:t>Kopfhörer ohne Kabel</a:t>
            </a:r>
          </a:p>
          <a:p>
            <a:r>
              <a:rPr lang="de-CH" dirty="0" err="1" smtClean="0"/>
              <a:t>Babyphone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7756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Mobilfunk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Basisstationen</a:t>
            </a:r>
          </a:p>
          <a:p>
            <a:r>
              <a:rPr lang="de-CH" dirty="0" smtClean="0"/>
              <a:t>Mobilfunkantennen</a:t>
            </a:r>
          </a:p>
          <a:p>
            <a:r>
              <a:rPr lang="de-CH" dirty="0" smtClean="0"/>
              <a:t>Richtstrahlantennen</a:t>
            </a:r>
          </a:p>
          <a:p>
            <a:r>
              <a:rPr lang="de-CH" dirty="0" smtClean="0"/>
              <a:t>Mobiltelefone</a:t>
            </a:r>
            <a:endParaRPr lang="de-CH" dirty="0"/>
          </a:p>
        </p:txBody>
      </p:sp>
      <p:pic>
        <p:nvPicPr>
          <p:cNvPr id="3074" name="Picture 2" descr="http://www.bafu.admin.ch/elektrosmog/01079/01086/index.html?lang=de&amp;image=NHzLpZeg7t,lnp6I0NTU042l2Z6ln1acy4Zn4Z2qZpnO2Yuq2Z6gpJCEdnx7fGym162bpYbqjKbNpJyZm67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722" y="857251"/>
            <a:ext cx="1107281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714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Stromversorgung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Hochspannungsleitungen</a:t>
            </a:r>
          </a:p>
          <a:p>
            <a:r>
              <a:rPr lang="de-CH" dirty="0" smtClean="0"/>
              <a:t>Kabelleitungen</a:t>
            </a:r>
          </a:p>
          <a:p>
            <a:r>
              <a:rPr lang="de-CH" dirty="0" smtClean="0"/>
              <a:t>Transformatorenstationen</a:t>
            </a:r>
            <a:endParaRPr lang="de-CH" dirty="0"/>
          </a:p>
        </p:txBody>
      </p:sp>
      <p:pic>
        <p:nvPicPr>
          <p:cNvPr id="1028" name="Picture 4" descr="Hochspannungsleitu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722" y="857253"/>
            <a:ext cx="1107281" cy="110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973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Elektrische Geräte im Haushalt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niederfrequente elektrische und magnetische Felder der elektrischen Hausinstallationen</a:t>
            </a:r>
          </a:p>
          <a:p>
            <a:r>
              <a:rPr lang="de-CH" dirty="0" smtClean="0"/>
              <a:t>niederfrequente Felder von Beleuchtungen und elektronischen Geräten</a:t>
            </a:r>
          </a:p>
          <a:p>
            <a:r>
              <a:rPr lang="de-CH" dirty="0" smtClean="0"/>
              <a:t>Wärme erzeugende Geräte mit grossem Stromverbrauch</a:t>
            </a:r>
          </a:p>
          <a:p>
            <a:r>
              <a:rPr lang="de-CH" dirty="0" smtClean="0"/>
              <a:t>Geräte mit Magnetspulen oder Transformator</a:t>
            </a:r>
          </a:p>
          <a:p>
            <a:r>
              <a:rPr lang="de-CH" dirty="0" smtClean="0"/>
              <a:t>Geräte mit elektrischem Motor</a:t>
            </a:r>
            <a:endParaRPr lang="de-CH" dirty="0"/>
          </a:p>
        </p:txBody>
      </p:sp>
      <p:pic>
        <p:nvPicPr>
          <p:cNvPr id="2052" name="Picture 4" descr="Elektrosmog von Haushaltgerä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722" y="857253"/>
            <a:ext cx="1107281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9158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</Words>
  <Application>Microsoft Office PowerPoint</Application>
  <PresentationFormat>Bildschirmpräsentation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Arial</vt:lpstr>
      <vt:lpstr>Larissa</vt:lpstr>
      <vt:lpstr>Quellen von Elektrosmog</vt:lpstr>
      <vt:lpstr>Funk in Gebäuden</vt:lpstr>
      <vt:lpstr>Mobilfunk</vt:lpstr>
      <vt:lpstr>Stromversorgung</vt:lpstr>
      <vt:lpstr>Elektrische Geräte im Haushalt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cp:revision>8</cp:revision>
  <dcterms:created xsi:type="dcterms:W3CDTF">2013-07-24T13:18:15Z</dcterms:created>
  <dcterms:modified xsi:type="dcterms:W3CDTF">2013-07-24T14:05:00Z</dcterms:modified>
</cp:coreProperties>
</file>