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0" r:id="rId3"/>
    <p:sldId id="259" r:id="rId4"/>
    <p:sldId id="257" r:id="rId5"/>
    <p:sldId id="258" r:id="rId6"/>
  </p:sldIdLst>
  <p:sldSz cx="12192000" cy="6858000"/>
  <p:notesSz cx="6858000" cy="9144000"/>
  <p:custShowLst>
    <p:custShow name="Kurzfassung" id="0">
      <p:sldLst>
        <p:sld r:id="rId3"/>
        <p:sld r:id="rId4"/>
      </p:sldLst>
    </p:custShow>
  </p:custShow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987" autoAdjust="0"/>
    <p:restoredTop sz="94660"/>
  </p:normalViewPr>
  <p:slideViewPr>
    <p:cSldViewPr snapToGrid="0">
      <p:cViewPr varScale="1">
        <p:scale>
          <a:sx n="92" d="100"/>
          <a:sy n="92" d="100"/>
        </p:scale>
        <p:origin x="85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05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1C541-56B0-40F5-A447-216936F4063B}" type="datetimeFigureOut">
              <a:rPr lang="de-CH" smtClean="0"/>
              <a:t>27.10.2013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E5484-2961-4107-BDF7-20B890DC770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878620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1C541-56B0-40F5-A447-216936F4063B}" type="datetimeFigureOut">
              <a:rPr lang="de-CH" smtClean="0"/>
              <a:t>27.10.2013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E5484-2961-4107-BDF7-20B890DC770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20040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1C541-56B0-40F5-A447-216936F4063B}" type="datetimeFigureOut">
              <a:rPr lang="de-CH" smtClean="0"/>
              <a:t>27.10.2013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E5484-2961-4107-BDF7-20B890DC770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98069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900"/>
              </a:spcBef>
              <a:buSzPct val="90000"/>
              <a:defRPr/>
            </a:lvl1pPr>
            <a:lvl2pPr>
              <a:buSzPct val="90000"/>
              <a:defRPr/>
            </a:lvl2pPr>
            <a:lvl3pPr>
              <a:buSzPct val="90000"/>
              <a:defRPr/>
            </a:lvl3pPr>
            <a:lvl4pPr>
              <a:buSzPct val="90000"/>
              <a:defRPr/>
            </a:lvl4pPr>
            <a:lvl5pPr>
              <a:buSzPct val="90000"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1C541-56B0-40F5-A447-216936F4063B}" type="datetimeFigureOut">
              <a:rPr lang="de-CH" smtClean="0"/>
              <a:t>27.10.2013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E5484-2961-4107-BDF7-20B890DC770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56812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1C541-56B0-40F5-A447-216936F4063B}" type="datetimeFigureOut">
              <a:rPr lang="de-CH" smtClean="0"/>
              <a:t>27.10.2013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E5484-2961-4107-BDF7-20B890DC770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67707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1C541-56B0-40F5-A447-216936F4063B}" type="datetimeFigureOut">
              <a:rPr lang="de-CH" smtClean="0"/>
              <a:t>27.10.2013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E5484-2961-4107-BDF7-20B890DC770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19245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1C541-56B0-40F5-A447-216936F4063B}" type="datetimeFigureOut">
              <a:rPr lang="de-CH" smtClean="0"/>
              <a:t>27.10.2013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E5484-2961-4107-BDF7-20B890DC770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90405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1C541-56B0-40F5-A447-216936F4063B}" type="datetimeFigureOut">
              <a:rPr lang="de-CH" smtClean="0"/>
              <a:t>27.10.2013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E5484-2961-4107-BDF7-20B890DC770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90112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1C541-56B0-40F5-A447-216936F4063B}" type="datetimeFigureOut">
              <a:rPr lang="de-CH" smtClean="0"/>
              <a:t>27.10.2013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E5484-2961-4107-BDF7-20B890DC770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44393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1C541-56B0-40F5-A447-216936F4063B}" type="datetimeFigureOut">
              <a:rPr lang="de-CH" smtClean="0"/>
              <a:t>27.10.2013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E5484-2961-4107-BDF7-20B890DC770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87980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 anchor="t"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1C541-56B0-40F5-A447-216936F4063B}" type="datetimeFigureOut">
              <a:rPr lang="de-CH" smtClean="0"/>
              <a:t>27.10.2013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E5484-2961-4107-BDF7-20B890DC770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02252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1C541-56B0-40F5-A447-216936F4063B}" type="datetimeFigureOut">
              <a:rPr lang="de-CH" smtClean="0"/>
              <a:pPr/>
              <a:t>27.10.2013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3E5484-2961-4107-BDF7-20B890DC770D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2800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000" indent="-360000" algn="l" defTabSz="514350" rtl="0" eaLnBrk="1" latinLnBrk="0" hangingPunct="1">
        <a:lnSpc>
          <a:spcPct val="90000"/>
        </a:lnSpc>
        <a:spcBef>
          <a:spcPts val="750"/>
        </a:spcBef>
        <a:spcAft>
          <a:spcPts val="1200"/>
        </a:spcAft>
        <a:buSzPct val="90000"/>
        <a:buFontTx/>
        <a:buBlip>
          <a:blip r:embed="rId14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71488" indent="-214313" algn="l" defTabSz="514350" rtl="0" eaLnBrk="1" latinLnBrk="0" hangingPunct="1">
        <a:lnSpc>
          <a:spcPct val="90000"/>
        </a:lnSpc>
        <a:spcBef>
          <a:spcPts val="281"/>
        </a:spcBef>
        <a:buSzPct val="90000"/>
        <a:buFontTx/>
        <a:buBlip>
          <a:blip r:embed="rId14"/>
        </a:buBlip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214313" algn="l" defTabSz="514350" rtl="0" eaLnBrk="1" latinLnBrk="0" hangingPunct="1">
        <a:lnSpc>
          <a:spcPct val="90000"/>
        </a:lnSpc>
        <a:spcBef>
          <a:spcPts val="281"/>
        </a:spcBef>
        <a:buSzPct val="90000"/>
        <a:buFontTx/>
        <a:buBlip>
          <a:blip r:embed="rId14"/>
        </a:buBlip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85838" indent="-214313" algn="l" defTabSz="514350" rtl="0" eaLnBrk="1" latinLnBrk="0" hangingPunct="1">
        <a:lnSpc>
          <a:spcPct val="90000"/>
        </a:lnSpc>
        <a:spcBef>
          <a:spcPts val="281"/>
        </a:spcBef>
        <a:buSzPct val="90000"/>
        <a:buFontTx/>
        <a:buBlip>
          <a:blip r:embed="rId14"/>
        </a:buBlip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243013" indent="-214313" algn="l" defTabSz="514350" rtl="0" eaLnBrk="1" latinLnBrk="0" hangingPunct="1">
        <a:lnSpc>
          <a:spcPct val="90000"/>
        </a:lnSpc>
        <a:spcBef>
          <a:spcPts val="281"/>
        </a:spcBef>
        <a:buSzPct val="90000"/>
        <a:buFontTx/>
        <a:buBlip>
          <a:blip r:embed="rId14"/>
        </a:buBlip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smtClean="0"/>
              <a:t>Quellen von Elektrosmog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smtClean="0"/>
              <a:t>Bundesamt für Umwelt BAFU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6044458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pull dir="r"/>
      </p:transition>
    </mc:Choice>
    <mc:Fallback>
      <p:transition spd="slow">
        <p:pull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Funk in Gebäuden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WLAN-Stationen</a:t>
            </a:r>
          </a:p>
          <a:p>
            <a:r>
              <a:rPr lang="de-CH" dirty="0" smtClean="0"/>
              <a:t>schnurlose Telefone</a:t>
            </a:r>
          </a:p>
          <a:p>
            <a:r>
              <a:rPr lang="de-CH" dirty="0" smtClean="0"/>
              <a:t>Kopfhörer ohne Kabel</a:t>
            </a:r>
          </a:p>
          <a:p>
            <a:r>
              <a:rPr lang="de-CH" dirty="0" err="1" smtClean="0"/>
              <a:t>Babyphone</a:t>
            </a:r>
            <a:endParaRPr lang="de-CH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000" y="0"/>
            <a:ext cx="1080000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7564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pull dir="r"/>
      </p:transition>
    </mc:Choice>
    <mc:Fallback>
      <p:transition spd="slow">
        <p:pull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Mobilfunk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Basisstationen</a:t>
            </a:r>
          </a:p>
          <a:p>
            <a:r>
              <a:rPr lang="de-CH" dirty="0" smtClean="0"/>
              <a:t>Mobilfunkantennen</a:t>
            </a:r>
          </a:p>
          <a:p>
            <a:r>
              <a:rPr lang="de-CH" dirty="0" smtClean="0"/>
              <a:t>Richtstrahlantennen</a:t>
            </a:r>
          </a:p>
          <a:p>
            <a:r>
              <a:rPr lang="de-CH" dirty="0" smtClean="0"/>
              <a:t>Mobiltelefone</a:t>
            </a:r>
            <a:endParaRPr lang="de-CH" dirty="0"/>
          </a:p>
        </p:txBody>
      </p:sp>
      <p:pic>
        <p:nvPicPr>
          <p:cNvPr id="3074" name="Picture 2" descr="http://www.bafu.admin.ch/elektrosmog/01079/01086/index.html?lang=de&amp;image=NHzLpZeg7t,lnp6I0NTU042l2Z6ln1acy4Zn4Z2qZpnO2Yuq2Z6gpJCEdnx7fGym162bpYbqjKbNpJyZm67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4719" y="0"/>
            <a:ext cx="1107281" cy="1343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77146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pull dir="r"/>
      </p:transition>
    </mc:Choice>
    <mc:Fallback>
      <p:transition spd="slow">
        <p:pull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8" presetClass="emph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Stromversorgung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Hochspannungsleitungen</a:t>
            </a:r>
          </a:p>
          <a:p>
            <a:r>
              <a:rPr lang="de-CH" dirty="0" smtClean="0"/>
              <a:t>Kabelleitungen</a:t>
            </a:r>
          </a:p>
          <a:p>
            <a:r>
              <a:rPr lang="de-CH" dirty="0" smtClean="0"/>
              <a:t>Transformatorenstationen</a:t>
            </a:r>
            <a:endParaRPr lang="de-CH" dirty="0"/>
          </a:p>
        </p:txBody>
      </p:sp>
      <p:pic>
        <p:nvPicPr>
          <p:cNvPr id="1028" name="Picture 4" descr="Hochspannungsleitun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4719" y="0"/>
            <a:ext cx="1107281" cy="1107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69730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pull dir="r"/>
      </p:transition>
    </mc:Choice>
    <mc:Fallback>
      <p:transition spd="slow">
        <p:pull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Elektrische Geräte im Haushalt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niederfrequente elektrische und magnetische Felder der elektrischen Hausinstallationen</a:t>
            </a:r>
          </a:p>
          <a:p>
            <a:r>
              <a:rPr lang="de-CH" dirty="0" smtClean="0"/>
              <a:t>niederfrequente Felder von Beleuchtungen und elektronischen Geräten</a:t>
            </a:r>
          </a:p>
          <a:p>
            <a:r>
              <a:rPr lang="de-CH" dirty="0" smtClean="0"/>
              <a:t>Wärme erzeugende Geräte mit grossem Stromverbrauch</a:t>
            </a:r>
          </a:p>
          <a:p>
            <a:r>
              <a:rPr lang="de-CH" dirty="0" smtClean="0"/>
              <a:t>Geräte mit Magnetspulen oder Transformator</a:t>
            </a:r>
          </a:p>
          <a:p>
            <a:r>
              <a:rPr lang="de-CH" dirty="0" smtClean="0"/>
              <a:t>Geräte mit elektrischem Motor</a:t>
            </a:r>
            <a:endParaRPr lang="de-CH" dirty="0"/>
          </a:p>
        </p:txBody>
      </p:sp>
      <p:pic>
        <p:nvPicPr>
          <p:cNvPr id="2052" name="Picture 4" descr="Elektrosmog von Haushaltgerät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4719" y="0"/>
            <a:ext cx="1107281" cy="114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2915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pull dir="r"/>
      </p:transition>
    </mc:Choice>
    <mc:Fallback>
      <p:transition spd="slow">
        <p:pull dir="r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ahlen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trahlen" id="{72BB02BF-6C22-4DC6-A3B5-A207D32F3FA8}" vid="{DBA61191-0AB0-4F35-B804-624EB4307DF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Strahlen</Template>
  <TotalTime>0</TotalTime>
  <Words>60</Words>
  <Application>Microsoft Office PowerPoint</Application>
  <PresentationFormat>Breitbild</PresentationFormat>
  <Paragraphs>22</Paragraphs>
  <Slides>5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  <vt:variant>
        <vt:lpstr>Zielgruppenorientierte Präsentationen</vt:lpstr>
      </vt:variant>
      <vt:variant>
        <vt:i4>1</vt:i4>
      </vt:variant>
    </vt:vector>
  </HeadingPairs>
  <TitlesOfParts>
    <vt:vector size="10" baseType="lpstr">
      <vt:lpstr>Arial</vt:lpstr>
      <vt:lpstr>Calibri</vt:lpstr>
      <vt:lpstr>Calibri Light</vt:lpstr>
      <vt:lpstr>Strahlen</vt:lpstr>
      <vt:lpstr>Quellen von Elektrosmog</vt:lpstr>
      <vt:lpstr>Funk in Gebäuden</vt:lpstr>
      <vt:lpstr>Mobilfunk</vt:lpstr>
      <vt:lpstr>Stromversorgung</vt:lpstr>
      <vt:lpstr>Elektrische Geräte im Haushalt</vt:lpstr>
      <vt:lpstr>Kurzfassung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KV Schweiz</dc:creator>
  <dcterms:created xsi:type="dcterms:W3CDTF">2013-07-24T13:18:15Z</dcterms:created>
  <dcterms:modified xsi:type="dcterms:W3CDTF">2013-10-27T11:55:30Z</dcterms:modified>
</cp:coreProperties>
</file>