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9" r:id="rId5"/>
    <p:sldId id="264" r:id="rId6"/>
    <p:sldId id="266" r:id="rId7"/>
    <p:sldId id="258" r:id="rId8"/>
    <p:sldId id="265" r:id="rId9"/>
    <p:sldId id="260" r:id="rId10"/>
  </p:sldIdLst>
  <p:sldSz cx="12192000" cy="6858000"/>
  <p:notesSz cx="6858000" cy="9144000"/>
  <p:custShowLst>
    <p:custShow name="Tagung" id="0">
      <p:sldLst>
        <p:sld r:id="rId3"/>
        <p:sld r:id="rId4"/>
        <p:sld r:id="rId5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93624" autoAdjust="0"/>
  </p:normalViewPr>
  <p:slideViewPr>
    <p:cSldViewPr snapToGrid="0">
      <p:cViewPr varScale="1">
        <p:scale>
          <a:sx n="86" d="100"/>
          <a:sy n="86" d="100"/>
        </p:scale>
        <p:origin x="26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501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Kurstag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5D-4227-8E62-C7EAAC879C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5D-4227-8E62-C7EAAC879C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5D-4227-8E62-C7EAAC879C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5D-4227-8E62-C7EAAC879CD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Organisation</c:v>
                </c:pt>
                <c:pt idx="1">
                  <c:v>Kursleitung</c:v>
                </c:pt>
                <c:pt idx="2">
                  <c:v>Verpflegung</c:v>
                </c:pt>
                <c:pt idx="3">
                  <c:v>Material</c:v>
                </c:pt>
              </c:strCache>
            </c:strRef>
          </c:cat>
          <c:val>
            <c:numRef>
              <c:f>Tabelle1!$B$2:$B$5</c:f>
              <c:numCache>
                <c:formatCode>"CHF"_ * ###0.\–</c:formatCode>
                <c:ptCount val="4"/>
                <c:pt idx="0">
                  <c:v>1200</c:v>
                </c:pt>
                <c:pt idx="1">
                  <c:v>5900</c:v>
                </c:pt>
                <c:pt idx="2">
                  <c:v>1400</c:v>
                </c:pt>
                <c:pt idx="3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77-4F5E-8DD0-23B39CA2C4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Kurstag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F-45C3-A3D2-FAD08842D46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CF-45C3-A3D2-FAD08842D46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CF-45C3-A3D2-FAD08842D46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CF-45C3-A3D2-FAD08842D46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6CF-45C3-A3D2-FAD08842D46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6CF-45C3-A3D2-FAD08842D46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CE2-4AA0-9DBA-226664C768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Tabelle1!$A$2:$A$8</c:f>
              <c:strCache>
                <c:ptCount val="7"/>
                <c:pt idx="0">
                  <c:v>Organisation</c:v>
                </c:pt>
                <c:pt idx="1">
                  <c:v>Transporte</c:v>
                </c:pt>
                <c:pt idx="2">
                  <c:v>Verpflegung</c:v>
                </c:pt>
                <c:pt idx="3">
                  <c:v>Unterhaltung</c:v>
                </c:pt>
                <c:pt idx="4">
                  <c:v>Video/Foto</c:v>
                </c:pt>
                <c:pt idx="5">
                  <c:v>Technik</c:v>
                </c:pt>
                <c:pt idx="6">
                  <c:v>Spesen/Material/Reinigung</c:v>
                </c:pt>
              </c:strCache>
            </c:strRef>
          </c:cat>
          <c:val>
            <c:numRef>
              <c:f>Tabelle1!$B$2:$B$8</c:f>
              <c:numCache>
                <c:formatCode>"CHF"_ * ###0.\–</c:formatCode>
                <c:ptCount val="7"/>
                <c:pt idx="0">
                  <c:v>1200</c:v>
                </c:pt>
                <c:pt idx="1">
                  <c:v>4900</c:v>
                </c:pt>
                <c:pt idx="2">
                  <c:v>4900</c:v>
                </c:pt>
                <c:pt idx="3">
                  <c:v>3080</c:v>
                </c:pt>
                <c:pt idx="4">
                  <c:v>1100</c:v>
                </c:pt>
                <c:pt idx="5">
                  <c:v>3500</c:v>
                </c:pt>
                <c:pt idx="6">
                  <c:v>2170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77-4F5E-8DD0-23B39CA2C4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38B903-C1BC-4286-AEF7-7905FD9A94D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F9E1A2E-AF21-44A1-9237-ABA79371364E}">
      <dgm:prSet phldrT="[Text]"/>
      <dgm:spPr/>
      <dgm:t>
        <a:bodyPr/>
        <a:lstStyle/>
        <a:p>
          <a:r>
            <a:rPr lang="de-CH" dirty="0"/>
            <a:t>17.30</a:t>
          </a:r>
          <a:endParaRPr lang="de-DE" dirty="0"/>
        </a:p>
      </dgm:t>
    </dgm:pt>
    <dgm:pt modelId="{ECF91F1A-6E71-41E9-ABE0-18EFA4B4012B}" type="parTrans" cxnId="{D04D6F79-32C4-46AA-8DA6-9E3925D7FC65}">
      <dgm:prSet/>
      <dgm:spPr/>
      <dgm:t>
        <a:bodyPr/>
        <a:lstStyle/>
        <a:p>
          <a:endParaRPr lang="de-DE"/>
        </a:p>
      </dgm:t>
    </dgm:pt>
    <dgm:pt modelId="{68042BFF-C9CB-4030-A35B-A38091E71EDF}" type="sibTrans" cxnId="{D04D6F79-32C4-46AA-8DA6-9E3925D7FC65}">
      <dgm:prSet/>
      <dgm:spPr/>
      <dgm:t>
        <a:bodyPr/>
        <a:lstStyle/>
        <a:p>
          <a:endParaRPr lang="de-DE"/>
        </a:p>
      </dgm:t>
    </dgm:pt>
    <dgm:pt modelId="{E6EAEE78-A0B0-4440-956D-7ABE8B62FC67}">
      <dgm:prSet phldrT="[Text]"/>
      <dgm:spPr/>
      <dgm:t>
        <a:bodyPr/>
        <a:lstStyle/>
        <a:p>
          <a:r>
            <a:rPr lang="de-CH" dirty="0"/>
            <a:t>Jubiläumsrede</a:t>
          </a:r>
          <a:endParaRPr lang="de-DE" dirty="0"/>
        </a:p>
      </dgm:t>
    </dgm:pt>
    <dgm:pt modelId="{78B7198D-9868-43B3-BDD1-1DA9DD0C6D31}" type="parTrans" cxnId="{28BA51BD-C934-4A7E-810C-E01258A33980}">
      <dgm:prSet/>
      <dgm:spPr/>
      <dgm:t>
        <a:bodyPr/>
        <a:lstStyle/>
        <a:p>
          <a:endParaRPr lang="de-DE"/>
        </a:p>
      </dgm:t>
    </dgm:pt>
    <dgm:pt modelId="{A8561482-197F-4399-B3E7-8C71CC57584F}" type="sibTrans" cxnId="{28BA51BD-C934-4A7E-810C-E01258A33980}">
      <dgm:prSet/>
      <dgm:spPr/>
      <dgm:t>
        <a:bodyPr/>
        <a:lstStyle/>
        <a:p>
          <a:endParaRPr lang="de-DE"/>
        </a:p>
      </dgm:t>
    </dgm:pt>
    <dgm:pt modelId="{C345500B-0A41-4E53-9F60-BDCFA9FB3D33}">
      <dgm:prSet phldrT="[Text]"/>
      <dgm:spPr/>
      <dgm:t>
        <a:bodyPr/>
        <a:lstStyle/>
        <a:p>
          <a:r>
            <a:rPr lang="de-CH" dirty="0"/>
            <a:t>Einlage Zauberer</a:t>
          </a:r>
          <a:endParaRPr lang="de-DE" dirty="0"/>
        </a:p>
      </dgm:t>
    </dgm:pt>
    <dgm:pt modelId="{1BD5EAB6-D79C-4D24-8D2F-1E36C917B097}" type="parTrans" cxnId="{493FB14C-C179-4566-A129-0E6495878974}">
      <dgm:prSet/>
      <dgm:spPr/>
      <dgm:t>
        <a:bodyPr/>
        <a:lstStyle/>
        <a:p>
          <a:endParaRPr lang="de-DE"/>
        </a:p>
      </dgm:t>
    </dgm:pt>
    <dgm:pt modelId="{8A0494DF-D0EC-442F-A2BF-AE950E3FA536}" type="sibTrans" cxnId="{493FB14C-C179-4566-A129-0E6495878974}">
      <dgm:prSet/>
      <dgm:spPr/>
      <dgm:t>
        <a:bodyPr/>
        <a:lstStyle/>
        <a:p>
          <a:endParaRPr lang="de-DE"/>
        </a:p>
      </dgm:t>
    </dgm:pt>
    <dgm:pt modelId="{FEC7F2FA-FA71-40DA-B28C-399ED66D1D5A}">
      <dgm:prSet phldrT="[Text]"/>
      <dgm:spPr/>
      <dgm:t>
        <a:bodyPr/>
        <a:lstStyle/>
        <a:p>
          <a:r>
            <a:rPr lang="de-CH" dirty="0"/>
            <a:t>18.30</a:t>
          </a:r>
          <a:endParaRPr lang="de-DE" dirty="0"/>
        </a:p>
      </dgm:t>
    </dgm:pt>
    <dgm:pt modelId="{D7523AFD-FE17-4825-A878-84D4A104698F}" type="parTrans" cxnId="{E1C47611-000B-4527-A23D-65F39BACCDA4}">
      <dgm:prSet/>
      <dgm:spPr/>
      <dgm:t>
        <a:bodyPr/>
        <a:lstStyle/>
        <a:p>
          <a:endParaRPr lang="de-DE"/>
        </a:p>
      </dgm:t>
    </dgm:pt>
    <dgm:pt modelId="{7F1AEE33-F974-4263-884C-2AF1A4F13971}" type="sibTrans" cxnId="{E1C47611-000B-4527-A23D-65F39BACCDA4}">
      <dgm:prSet/>
      <dgm:spPr/>
      <dgm:t>
        <a:bodyPr/>
        <a:lstStyle/>
        <a:p>
          <a:endParaRPr lang="de-DE"/>
        </a:p>
      </dgm:t>
    </dgm:pt>
    <dgm:pt modelId="{52A86613-2D24-4822-8894-EB6A0C9457C8}">
      <dgm:prSet phldrT="[Text]"/>
      <dgm:spPr/>
      <dgm:t>
        <a:bodyPr/>
        <a:lstStyle/>
        <a:p>
          <a:r>
            <a:rPr lang="de-CH" dirty="0"/>
            <a:t>Hauptgang</a:t>
          </a:r>
          <a:endParaRPr lang="de-DE" dirty="0"/>
        </a:p>
      </dgm:t>
    </dgm:pt>
    <dgm:pt modelId="{28261C18-CC06-4E75-AFC8-C148BBFA01F4}" type="parTrans" cxnId="{B620E250-B633-4EC1-90EF-8DA679F23488}">
      <dgm:prSet/>
      <dgm:spPr/>
      <dgm:t>
        <a:bodyPr/>
        <a:lstStyle/>
        <a:p>
          <a:endParaRPr lang="de-DE"/>
        </a:p>
      </dgm:t>
    </dgm:pt>
    <dgm:pt modelId="{E2F0033F-D41C-410A-A73D-27A56EF33374}" type="sibTrans" cxnId="{B620E250-B633-4EC1-90EF-8DA679F23488}">
      <dgm:prSet/>
      <dgm:spPr/>
      <dgm:t>
        <a:bodyPr/>
        <a:lstStyle/>
        <a:p>
          <a:endParaRPr lang="de-DE"/>
        </a:p>
      </dgm:t>
    </dgm:pt>
    <dgm:pt modelId="{A1E87571-889F-4637-8D67-E5920DFD7BA1}">
      <dgm:prSet phldrT="[Text]"/>
      <dgm:spPr/>
      <dgm:t>
        <a:bodyPr/>
        <a:lstStyle/>
        <a:p>
          <a:r>
            <a:rPr lang="de-CH" dirty="0"/>
            <a:t>Pianist Set 1</a:t>
          </a:r>
          <a:endParaRPr lang="de-DE" dirty="0"/>
        </a:p>
      </dgm:t>
    </dgm:pt>
    <dgm:pt modelId="{8852CEB4-09BC-4B54-939E-2647F1B480C0}" type="parTrans" cxnId="{E7464BB8-A281-4983-886C-6FA922AF3B1D}">
      <dgm:prSet/>
      <dgm:spPr/>
      <dgm:t>
        <a:bodyPr/>
        <a:lstStyle/>
        <a:p>
          <a:endParaRPr lang="de-DE"/>
        </a:p>
      </dgm:t>
    </dgm:pt>
    <dgm:pt modelId="{784A0407-0AB9-406A-A672-32FD2CD342B8}" type="sibTrans" cxnId="{E7464BB8-A281-4983-886C-6FA922AF3B1D}">
      <dgm:prSet/>
      <dgm:spPr/>
      <dgm:t>
        <a:bodyPr/>
        <a:lstStyle/>
        <a:p>
          <a:endParaRPr lang="de-DE"/>
        </a:p>
      </dgm:t>
    </dgm:pt>
    <dgm:pt modelId="{A6C206CE-7314-4AEB-A8FE-1E886F55762E}">
      <dgm:prSet phldrT="[Text]"/>
      <dgm:spPr/>
      <dgm:t>
        <a:bodyPr/>
        <a:lstStyle/>
        <a:p>
          <a:r>
            <a:rPr lang="de-CH" dirty="0"/>
            <a:t>20.45</a:t>
          </a:r>
          <a:endParaRPr lang="de-DE" dirty="0"/>
        </a:p>
      </dgm:t>
    </dgm:pt>
    <dgm:pt modelId="{5FB7A1B9-1069-4156-9242-1EA30E785C87}" type="parTrans" cxnId="{4499205C-5ED0-4223-8433-89B1D12A7642}">
      <dgm:prSet/>
      <dgm:spPr/>
      <dgm:t>
        <a:bodyPr/>
        <a:lstStyle/>
        <a:p>
          <a:endParaRPr lang="de-DE"/>
        </a:p>
      </dgm:t>
    </dgm:pt>
    <dgm:pt modelId="{79454A98-DE22-424A-9D6A-A3B19CF1183E}" type="sibTrans" cxnId="{4499205C-5ED0-4223-8433-89B1D12A7642}">
      <dgm:prSet/>
      <dgm:spPr/>
      <dgm:t>
        <a:bodyPr/>
        <a:lstStyle/>
        <a:p>
          <a:endParaRPr lang="de-DE"/>
        </a:p>
      </dgm:t>
    </dgm:pt>
    <dgm:pt modelId="{E16B4E28-8B67-4E7C-8606-6127CC420C25}">
      <dgm:prSet phldrT="[Text]"/>
      <dgm:spPr/>
      <dgm:t>
        <a:bodyPr/>
        <a:lstStyle/>
        <a:p>
          <a:r>
            <a:rPr lang="de-CH" dirty="0"/>
            <a:t>Dessert</a:t>
          </a:r>
          <a:endParaRPr lang="de-DE" dirty="0"/>
        </a:p>
      </dgm:t>
    </dgm:pt>
    <dgm:pt modelId="{279FAA7C-B4C5-43EB-AFC9-62B6A2ECFA11}" type="parTrans" cxnId="{65A0A5FE-DFDB-4292-8099-6288562106B7}">
      <dgm:prSet/>
      <dgm:spPr/>
      <dgm:t>
        <a:bodyPr/>
        <a:lstStyle/>
        <a:p>
          <a:endParaRPr lang="de-DE"/>
        </a:p>
      </dgm:t>
    </dgm:pt>
    <dgm:pt modelId="{69EE6095-BDF8-468D-A9C3-C7E04430E6B5}" type="sibTrans" cxnId="{65A0A5FE-DFDB-4292-8099-6288562106B7}">
      <dgm:prSet/>
      <dgm:spPr/>
      <dgm:t>
        <a:bodyPr/>
        <a:lstStyle/>
        <a:p>
          <a:endParaRPr lang="de-DE"/>
        </a:p>
      </dgm:t>
    </dgm:pt>
    <dgm:pt modelId="{9753ED94-2B1B-4F73-B0FB-D25086B1B70E}">
      <dgm:prSet phldrT="[Text]"/>
      <dgm:spPr/>
      <dgm:t>
        <a:bodyPr/>
        <a:lstStyle/>
        <a:p>
          <a:r>
            <a:rPr lang="de-CH" dirty="0"/>
            <a:t>Pianist Set 2</a:t>
          </a:r>
          <a:endParaRPr lang="de-DE" dirty="0"/>
        </a:p>
      </dgm:t>
    </dgm:pt>
    <dgm:pt modelId="{16AFD956-1754-4692-8958-C8C64BED4AD9}" type="parTrans" cxnId="{5191A5E5-9E06-49D3-8D6E-7A76FC16B06D}">
      <dgm:prSet/>
      <dgm:spPr/>
      <dgm:t>
        <a:bodyPr/>
        <a:lstStyle/>
        <a:p>
          <a:endParaRPr lang="de-DE"/>
        </a:p>
      </dgm:t>
    </dgm:pt>
    <dgm:pt modelId="{6B6C2F0B-00F1-4478-A71B-8761C8140BBA}" type="sibTrans" cxnId="{5191A5E5-9E06-49D3-8D6E-7A76FC16B06D}">
      <dgm:prSet/>
      <dgm:spPr/>
      <dgm:t>
        <a:bodyPr/>
        <a:lstStyle/>
        <a:p>
          <a:endParaRPr lang="de-DE"/>
        </a:p>
      </dgm:t>
    </dgm:pt>
    <dgm:pt modelId="{905AE376-1E09-46D3-B776-362E21A93B9D}">
      <dgm:prSet/>
      <dgm:spPr/>
      <dgm:t>
        <a:bodyPr/>
        <a:lstStyle/>
        <a:p>
          <a:r>
            <a:rPr lang="de-CH" dirty="0"/>
            <a:t>21.00</a:t>
          </a:r>
          <a:endParaRPr lang="de-DE" dirty="0"/>
        </a:p>
      </dgm:t>
    </dgm:pt>
    <dgm:pt modelId="{CBC2E9FD-0E9F-4EC8-A1B9-06DD11E24228}" type="parTrans" cxnId="{DC7E615D-FAEF-4748-9719-D0E9A1FC4881}">
      <dgm:prSet/>
      <dgm:spPr/>
      <dgm:t>
        <a:bodyPr/>
        <a:lstStyle/>
        <a:p>
          <a:endParaRPr lang="de-DE"/>
        </a:p>
      </dgm:t>
    </dgm:pt>
    <dgm:pt modelId="{0D21494A-1785-413B-B2DC-8D48CD2F1557}" type="sibTrans" cxnId="{DC7E615D-FAEF-4748-9719-D0E9A1FC4881}">
      <dgm:prSet/>
      <dgm:spPr/>
      <dgm:t>
        <a:bodyPr/>
        <a:lstStyle/>
        <a:p>
          <a:endParaRPr lang="de-DE"/>
        </a:p>
      </dgm:t>
    </dgm:pt>
    <dgm:pt modelId="{9B743FA7-BB98-4F7B-A23A-871D1327E780}">
      <dgm:prSet/>
      <dgm:spPr/>
      <dgm:t>
        <a:bodyPr/>
        <a:lstStyle/>
        <a:p>
          <a:r>
            <a:rPr lang="de-CH" dirty="0"/>
            <a:t>Gratulationen</a:t>
          </a:r>
          <a:endParaRPr lang="de-DE" dirty="0"/>
        </a:p>
      </dgm:t>
    </dgm:pt>
    <dgm:pt modelId="{A93CEE4C-6B6A-458E-8FAA-2BE370A479DD}" type="parTrans" cxnId="{319E9200-D491-4C8A-872C-69CB0270DCF3}">
      <dgm:prSet/>
      <dgm:spPr/>
      <dgm:t>
        <a:bodyPr/>
        <a:lstStyle/>
        <a:p>
          <a:endParaRPr lang="de-DE"/>
        </a:p>
      </dgm:t>
    </dgm:pt>
    <dgm:pt modelId="{4973B7A5-67AA-451D-8FF9-BC8384CA5E41}" type="sibTrans" cxnId="{319E9200-D491-4C8A-872C-69CB0270DCF3}">
      <dgm:prSet/>
      <dgm:spPr/>
      <dgm:t>
        <a:bodyPr/>
        <a:lstStyle/>
        <a:p>
          <a:endParaRPr lang="de-DE"/>
        </a:p>
      </dgm:t>
    </dgm:pt>
    <dgm:pt modelId="{9351737F-8119-4721-BDF1-4DDBDFA054B5}">
      <dgm:prSet/>
      <dgm:spPr/>
      <dgm:t>
        <a:bodyPr/>
        <a:lstStyle/>
        <a:p>
          <a:r>
            <a:rPr lang="de-CH" dirty="0"/>
            <a:t>Auflösung Glücksspiel</a:t>
          </a:r>
          <a:endParaRPr lang="de-DE" dirty="0"/>
        </a:p>
      </dgm:t>
    </dgm:pt>
    <dgm:pt modelId="{5FCF4041-B010-4F9F-B002-9822198CC5BB}" type="parTrans" cxnId="{9E7307E2-911B-44ED-828E-EF275037BC0B}">
      <dgm:prSet/>
      <dgm:spPr/>
      <dgm:t>
        <a:bodyPr/>
        <a:lstStyle/>
        <a:p>
          <a:endParaRPr lang="de-DE"/>
        </a:p>
      </dgm:t>
    </dgm:pt>
    <dgm:pt modelId="{F217A72B-E518-4C0A-B51A-F12282AE4825}" type="sibTrans" cxnId="{9E7307E2-911B-44ED-828E-EF275037BC0B}">
      <dgm:prSet/>
      <dgm:spPr/>
      <dgm:t>
        <a:bodyPr/>
        <a:lstStyle/>
        <a:p>
          <a:endParaRPr lang="de-DE"/>
        </a:p>
      </dgm:t>
    </dgm:pt>
    <dgm:pt modelId="{3D4BB01B-E95F-4F41-82BE-6B9A844FBE69}" type="pres">
      <dgm:prSet presAssocID="{0D38B903-C1BC-4286-AEF7-7905FD9A94D7}" presName="linearFlow" presStyleCnt="0">
        <dgm:presLayoutVars>
          <dgm:dir/>
          <dgm:animLvl val="lvl"/>
          <dgm:resizeHandles val="exact"/>
        </dgm:presLayoutVars>
      </dgm:prSet>
      <dgm:spPr/>
    </dgm:pt>
    <dgm:pt modelId="{E811EC2B-8EE0-4CDD-AC28-FD5E18BD8899}" type="pres">
      <dgm:prSet presAssocID="{BF9E1A2E-AF21-44A1-9237-ABA79371364E}" presName="composite" presStyleCnt="0"/>
      <dgm:spPr/>
    </dgm:pt>
    <dgm:pt modelId="{31252475-8D5D-4CAF-92B3-06AFA3139791}" type="pres">
      <dgm:prSet presAssocID="{BF9E1A2E-AF21-44A1-9237-ABA79371364E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084413C-15D5-443E-BD1C-5A1733E4552F}" type="pres">
      <dgm:prSet presAssocID="{BF9E1A2E-AF21-44A1-9237-ABA79371364E}" presName="descendantText" presStyleLbl="alignAcc1" presStyleIdx="0" presStyleCnt="4">
        <dgm:presLayoutVars>
          <dgm:bulletEnabled val="1"/>
        </dgm:presLayoutVars>
      </dgm:prSet>
      <dgm:spPr/>
    </dgm:pt>
    <dgm:pt modelId="{356D3D0F-163F-4D39-9B36-C600BCF27FBB}" type="pres">
      <dgm:prSet presAssocID="{68042BFF-C9CB-4030-A35B-A38091E71EDF}" presName="sp" presStyleCnt="0"/>
      <dgm:spPr/>
    </dgm:pt>
    <dgm:pt modelId="{247EBCDE-2959-431A-81BA-792C7F892A91}" type="pres">
      <dgm:prSet presAssocID="{FEC7F2FA-FA71-40DA-B28C-399ED66D1D5A}" presName="composite" presStyleCnt="0"/>
      <dgm:spPr/>
    </dgm:pt>
    <dgm:pt modelId="{C44F8C1D-37C7-4725-AEB8-37C84C21D5AB}" type="pres">
      <dgm:prSet presAssocID="{FEC7F2FA-FA71-40DA-B28C-399ED66D1D5A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31BCBD20-9D41-4DA6-BA78-2F68A714F417}" type="pres">
      <dgm:prSet presAssocID="{FEC7F2FA-FA71-40DA-B28C-399ED66D1D5A}" presName="descendantText" presStyleLbl="alignAcc1" presStyleIdx="1" presStyleCnt="4">
        <dgm:presLayoutVars>
          <dgm:bulletEnabled val="1"/>
        </dgm:presLayoutVars>
      </dgm:prSet>
      <dgm:spPr/>
    </dgm:pt>
    <dgm:pt modelId="{1F0894CB-C3D3-4AC7-AB73-99CF2AFE81CA}" type="pres">
      <dgm:prSet presAssocID="{7F1AEE33-F974-4263-884C-2AF1A4F13971}" presName="sp" presStyleCnt="0"/>
      <dgm:spPr/>
    </dgm:pt>
    <dgm:pt modelId="{2F66FD4E-9DF2-4C5B-851E-234C21C0865C}" type="pres">
      <dgm:prSet presAssocID="{A6C206CE-7314-4AEB-A8FE-1E886F55762E}" presName="composite" presStyleCnt="0"/>
      <dgm:spPr/>
    </dgm:pt>
    <dgm:pt modelId="{4A65A660-74E2-4D3B-8D5E-3FAB4D441716}" type="pres">
      <dgm:prSet presAssocID="{A6C206CE-7314-4AEB-A8FE-1E886F55762E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445C6FE0-5680-49E7-9BE0-75DAFA9FC315}" type="pres">
      <dgm:prSet presAssocID="{A6C206CE-7314-4AEB-A8FE-1E886F55762E}" presName="descendantText" presStyleLbl="alignAcc1" presStyleIdx="2" presStyleCnt="4">
        <dgm:presLayoutVars>
          <dgm:bulletEnabled val="1"/>
        </dgm:presLayoutVars>
      </dgm:prSet>
      <dgm:spPr/>
    </dgm:pt>
    <dgm:pt modelId="{4CFDCDAB-FD30-4151-B2EB-85E389CA7073}" type="pres">
      <dgm:prSet presAssocID="{79454A98-DE22-424A-9D6A-A3B19CF1183E}" presName="sp" presStyleCnt="0"/>
      <dgm:spPr/>
    </dgm:pt>
    <dgm:pt modelId="{95F1A145-F0D1-4EA9-80E5-3720DAC410F1}" type="pres">
      <dgm:prSet presAssocID="{905AE376-1E09-46D3-B776-362E21A93B9D}" presName="composite" presStyleCnt="0"/>
      <dgm:spPr/>
    </dgm:pt>
    <dgm:pt modelId="{EBF3D3B1-F376-4F16-88E8-6AAB905CC457}" type="pres">
      <dgm:prSet presAssocID="{905AE376-1E09-46D3-B776-362E21A93B9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62384A6-4E5F-4DD3-878F-210C7C2527A1}" type="pres">
      <dgm:prSet presAssocID="{905AE376-1E09-46D3-B776-362E21A93B9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319E9200-D491-4C8A-872C-69CB0270DCF3}" srcId="{905AE376-1E09-46D3-B776-362E21A93B9D}" destId="{9B743FA7-BB98-4F7B-A23A-871D1327E780}" srcOrd="0" destOrd="0" parTransId="{A93CEE4C-6B6A-458E-8FAA-2BE370A479DD}" sibTransId="{4973B7A5-67AA-451D-8FF9-BC8384CA5E41}"/>
    <dgm:cxn modelId="{E1C47611-000B-4527-A23D-65F39BACCDA4}" srcId="{0D38B903-C1BC-4286-AEF7-7905FD9A94D7}" destId="{FEC7F2FA-FA71-40DA-B28C-399ED66D1D5A}" srcOrd="1" destOrd="0" parTransId="{D7523AFD-FE17-4825-A878-84D4A104698F}" sibTransId="{7F1AEE33-F974-4263-884C-2AF1A4F13971}"/>
    <dgm:cxn modelId="{DB7E1F14-94BE-4728-B314-66859E028062}" type="presOf" srcId="{A6C206CE-7314-4AEB-A8FE-1E886F55762E}" destId="{4A65A660-74E2-4D3B-8D5E-3FAB4D441716}" srcOrd="0" destOrd="0" presId="urn:microsoft.com/office/officeart/2005/8/layout/chevron2"/>
    <dgm:cxn modelId="{D830482B-A2C2-432A-BB46-23CDDBA6260D}" type="presOf" srcId="{BF9E1A2E-AF21-44A1-9237-ABA79371364E}" destId="{31252475-8D5D-4CAF-92B3-06AFA3139791}" srcOrd="0" destOrd="0" presId="urn:microsoft.com/office/officeart/2005/8/layout/chevron2"/>
    <dgm:cxn modelId="{4499205C-5ED0-4223-8433-89B1D12A7642}" srcId="{0D38B903-C1BC-4286-AEF7-7905FD9A94D7}" destId="{A6C206CE-7314-4AEB-A8FE-1E886F55762E}" srcOrd="2" destOrd="0" parTransId="{5FB7A1B9-1069-4156-9242-1EA30E785C87}" sibTransId="{79454A98-DE22-424A-9D6A-A3B19CF1183E}"/>
    <dgm:cxn modelId="{DC7E615D-FAEF-4748-9719-D0E9A1FC4881}" srcId="{0D38B903-C1BC-4286-AEF7-7905FD9A94D7}" destId="{905AE376-1E09-46D3-B776-362E21A93B9D}" srcOrd="3" destOrd="0" parTransId="{CBC2E9FD-0E9F-4EC8-A1B9-06DD11E24228}" sibTransId="{0D21494A-1785-413B-B2DC-8D48CD2F1557}"/>
    <dgm:cxn modelId="{CDCD785F-9B4C-4B15-9D21-1579BAC4D79E}" type="presOf" srcId="{0D38B903-C1BC-4286-AEF7-7905FD9A94D7}" destId="{3D4BB01B-E95F-4F41-82BE-6B9A844FBE69}" srcOrd="0" destOrd="0" presId="urn:microsoft.com/office/officeart/2005/8/layout/chevron2"/>
    <dgm:cxn modelId="{493FB14C-C179-4566-A129-0E6495878974}" srcId="{BF9E1A2E-AF21-44A1-9237-ABA79371364E}" destId="{C345500B-0A41-4E53-9F60-BDCFA9FB3D33}" srcOrd="1" destOrd="0" parTransId="{1BD5EAB6-D79C-4D24-8D2F-1E36C917B097}" sibTransId="{8A0494DF-D0EC-442F-A2BF-AE950E3FA536}"/>
    <dgm:cxn modelId="{79EA3F4D-E37A-4EB2-90E6-8D3B07DE0AE4}" type="presOf" srcId="{905AE376-1E09-46D3-B776-362E21A93B9D}" destId="{EBF3D3B1-F376-4F16-88E8-6AAB905CC457}" srcOrd="0" destOrd="0" presId="urn:microsoft.com/office/officeart/2005/8/layout/chevron2"/>
    <dgm:cxn modelId="{B620E250-B633-4EC1-90EF-8DA679F23488}" srcId="{FEC7F2FA-FA71-40DA-B28C-399ED66D1D5A}" destId="{52A86613-2D24-4822-8894-EB6A0C9457C8}" srcOrd="0" destOrd="0" parTransId="{28261C18-CC06-4E75-AFC8-C148BBFA01F4}" sibTransId="{E2F0033F-D41C-410A-A73D-27A56EF33374}"/>
    <dgm:cxn modelId="{077F3776-B371-499D-9013-1F2F2CE936EC}" type="presOf" srcId="{9B743FA7-BB98-4F7B-A23A-871D1327E780}" destId="{562384A6-4E5F-4DD3-878F-210C7C2527A1}" srcOrd="0" destOrd="0" presId="urn:microsoft.com/office/officeart/2005/8/layout/chevron2"/>
    <dgm:cxn modelId="{D04D6F79-32C4-46AA-8DA6-9E3925D7FC65}" srcId="{0D38B903-C1BC-4286-AEF7-7905FD9A94D7}" destId="{BF9E1A2E-AF21-44A1-9237-ABA79371364E}" srcOrd="0" destOrd="0" parTransId="{ECF91F1A-6E71-41E9-ABE0-18EFA4B4012B}" sibTransId="{68042BFF-C9CB-4030-A35B-A38091E71EDF}"/>
    <dgm:cxn modelId="{F66FC481-99BA-47C8-8C85-2E9713D15ED2}" type="presOf" srcId="{A1E87571-889F-4637-8D67-E5920DFD7BA1}" destId="{31BCBD20-9D41-4DA6-BA78-2F68A714F417}" srcOrd="0" destOrd="1" presId="urn:microsoft.com/office/officeart/2005/8/layout/chevron2"/>
    <dgm:cxn modelId="{438E5595-9766-41BE-85CB-AEE1A5B4AD5C}" type="presOf" srcId="{9753ED94-2B1B-4F73-B0FB-D25086B1B70E}" destId="{445C6FE0-5680-49E7-9BE0-75DAFA9FC315}" srcOrd="0" destOrd="1" presId="urn:microsoft.com/office/officeart/2005/8/layout/chevron2"/>
    <dgm:cxn modelId="{C7F86BA2-EA36-4B8A-8171-0C057E5E393F}" type="presOf" srcId="{9351737F-8119-4721-BDF1-4DDBDFA054B5}" destId="{562384A6-4E5F-4DD3-878F-210C7C2527A1}" srcOrd="0" destOrd="1" presId="urn:microsoft.com/office/officeart/2005/8/layout/chevron2"/>
    <dgm:cxn modelId="{508956A6-026A-4239-BC93-044E44FB10E6}" type="presOf" srcId="{C345500B-0A41-4E53-9F60-BDCFA9FB3D33}" destId="{E084413C-15D5-443E-BD1C-5A1733E4552F}" srcOrd="0" destOrd="1" presId="urn:microsoft.com/office/officeart/2005/8/layout/chevron2"/>
    <dgm:cxn modelId="{658E8DA9-5268-4852-B3E5-645C77E951BD}" type="presOf" srcId="{E6EAEE78-A0B0-4440-956D-7ABE8B62FC67}" destId="{E084413C-15D5-443E-BD1C-5A1733E4552F}" srcOrd="0" destOrd="0" presId="urn:microsoft.com/office/officeart/2005/8/layout/chevron2"/>
    <dgm:cxn modelId="{E7464BB8-A281-4983-886C-6FA922AF3B1D}" srcId="{FEC7F2FA-FA71-40DA-B28C-399ED66D1D5A}" destId="{A1E87571-889F-4637-8D67-E5920DFD7BA1}" srcOrd="1" destOrd="0" parTransId="{8852CEB4-09BC-4B54-939E-2647F1B480C0}" sibTransId="{784A0407-0AB9-406A-A672-32FD2CD342B8}"/>
    <dgm:cxn modelId="{28BA51BD-C934-4A7E-810C-E01258A33980}" srcId="{BF9E1A2E-AF21-44A1-9237-ABA79371364E}" destId="{E6EAEE78-A0B0-4440-956D-7ABE8B62FC67}" srcOrd="0" destOrd="0" parTransId="{78B7198D-9868-43B3-BDD1-1DA9DD0C6D31}" sibTransId="{A8561482-197F-4399-B3E7-8C71CC57584F}"/>
    <dgm:cxn modelId="{9E7307E2-911B-44ED-828E-EF275037BC0B}" srcId="{905AE376-1E09-46D3-B776-362E21A93B9D}" destId="{9351737F-8119-4721-BDF1-4DDBDFA054B5}" srcOrd="1" destOrd="0" parTransId="{5FCF4041-B010-4F9F-B002-9822198CC5BB}" sibTransId="{F217A72B-E518-4C0A-B51A-F12282AE4825}"/>
    <dgm:cxn modelId="{5191A5E5-9E06-49D3-8D6E-7A76FC16B06D}" srcId="{A6C206CE-7314-4AEB-A8FE-1E886F55762E}" destId="{9753ED94-2B1B-4F73-B0FB-D25086B1B70E}" srcOrd="1" destOrd="0" parTransId="{16AFD956-1754-4692-8958-C8C64BED4AD9}" sibTransId="{6B6C2F0B-00F1-4478-A71B-8761C8140BBA}"/>
    <dgm:cxn modelId="{A59A92F7-252F-42B4-987F-566687667916}" type="presOf" srcId="{52A86613-2D24-4822-8894-EB6A0C9457C8}" destId="{31BCBD20-9D41-4DA6-BA78-2F68A714F417}" srcOrd="0" destOrd="0" presId="urn:microsoft.com/office/officeart/2005/8/layout/chevron2"/>
    <dgm:cxn modelId="{8947EDF7-677E-4892-815E-A9132ECB9826}" type="presOf" srcId="{E16B4E28-8B67-4E7C-8606-6127CC420C25}" destId="{445C6FE0-5680-49E7-9BE0-75DAFA9FC315}" srcOrd="0" destOrd="0" presId="urn:microsoft.com/office/officeart/2005/8/layout/chevron2"/>
    <dgm:cxn modelId="{65A0A5FE-DFDB-4292-8099-6288562106B7}" srcId="{A6C206CE-7314-4AEB-A8FE-1E886F55762E}" destId="{E16B4E28-8B67-4E7C-8606-6127CC420C25}" srcOrd="0" destOrd="0" parTransId="{279FAA7C-B4C5-43EB-AFC9-62B6A2ECFA11}" sibTransId="{69EE6095-BDF8-468D-A9C3-C7E04430E6B5}"/>
    <dgm:cxn modelId="{662F0AFF-82DE-4602-9B9A-FBAE9CB97B8A}" type="presOf" srcId="{FEC7F2FA-FA71-40DA-B28C-399ED66D1D5A}" destId="{C44F8C1D-37C7-4725-AEB8-37C84C21D5AB}" srcOrd="0" destOrd="0" presId="urn:microsoft.com/office/officeart/2005/8/layout/chevron2"/>
    <dgm:cxn modelId="{C301487C-5CC3-4301-A2F5-136A1AAA02CB}" type="presParOf" srcId="{3D4BB01B-E95F-4F41-82BE-6B9A844FBE69}" destId="{E811EC2B-8EE0-4CDD-AC28-FD5E18BD8899}" srcOrd="0" destOrd="0" presId="urn:microsoft.com/office/officeart/2005/8/layout/chevron2"/>
    <dgm:cxn modelId="{67F13DD6-2589-44E5-8EBA-7BB8C10B5D5C}" type="presParOf" srcId="{E811EC2B-8EE0-4CDD-AC28-FD5E18BD8899}" destId="{31252475-8D5D-4CAF-92B3-06AFA3139791}" srcOrd="0" destOrd="0" presId="urn:microsoft.com/office/officeart/2005/8/layout/chevron2"/>
    <dgm:cxn modelId="{78EF9CE8-497D-4509-ACA7-758BDEE71BE3}" type="presParOf" srcId="{E811EC2B-8EE0-4CDD-AC28-FD5E18BD8899}" destId="{E084413C-15D5-443E-BD1C-5A1733E4552F}" srcOrd="1" destOrd="0" presId="urn:microsoft.com/office/officeart/2005/8/layout/chevron2"/>
    <dgm:cxn modelId="{13869856-857F-4F4D-87B2-B18BEB069962}" type="presParOf" srcId="{3D4BB01B-E95F-4F41-82BE-6B9A844FBE69}" destId="{356D3D0F-163F-4D39-9B36-C600BCF27FBB}" srcOrd="1" destOrd="0" presId="urn:microsoft.com/office/officeart/2005/8/layout/chevron2"/>
    <dgm:cxn modelId="{8C7D72D1-53E2-4420-8974-F42D4EA3F63B}" type="presParOf" srcId="{3D4BB01B-E95F-4F41-82BE-6B9A844FBE69}" destId="{247EBCDE-2959-431A-81BA-792C7F892A91}" srcOrd="2" destOrd="0" presId="urn:microsoft.com/office/officeart/2005/8/layout/chevron2"/>
    <dgm:cxn modelId="{9E2FCF1B-B219-4754-BEBE-422E4A08093C}" type="presParOf" srcId="{247EBCDE-2959-431A-81BA-792C7F892A91}" destId="{C44F8C1D-37C7-4725-AEB8-37C84C21D5AB}" srcOrd="0" destOrd="0" presId="urn:microsoft.com/office/officeart/2005/8/layout/chevron2"/>
    <dgm:cxn modelId="{2BCDC538-372B-451B-A970-CD66910FC384}" type="presParOf" srcId="{247EBCDE-2959-431A-81BA-792C7F892A91}" destId="{31BCBD20-9D41-4DA6-BA78-2F68A714F417}" srcOrd="1" destOrd="0" presId="urn:microsoft.com/office/officeart/2005/8/layout/chevron2"/>
    <dgm:cxn modelId="{3193D251-223C-40F4-A372-F1017EB0ED14}" type="presParOf" srcId="{3D4BB01B-E95F-4F41-82BE-6B9A844FBE69}" destId="{1F0894CB-C3D3-4AC7-AB73-99CF2AFE81CA}" srcOrd="3" destOrd="0" presId="urn:microsoft.com/office/officeart/2005/8/layout/chevron2"/>
    <dgm:cxn modelId="{B6534E5E-DDC1-4B78-B8CE-42DA0626826C}" type="presParOf" srcId="{3D4BB01B-E95F-4F41-82BE-6B9A844FBE69}" destId="{2F66FD4E-9DF2-4C5B-851E-234C21C0865C}" srcOrd="4" destOrd="0" presId="urn:microsoft.com/office/officeart/2005/8/layout/chevron2"/>
    <dgm:cxn modelId="{65444600-8129-4529-8C66-5C9C7607D0F3}" type="presParOf" srcId="{2F66FD4E-9DF2-4C5B-851E-234C21C0865C}" destId="{4A65A660-74E2-4D3B-8D5E-3FAB4D441716}" srcOrd="0" destOrd="0" presId="urn:microsoft.com/office/officeart/2005/8/layout/chevron2"/>
    <dgm:cxn modelId="{323F9E0D-C595-4D9E-AAC5-4084FDF1F400}" type="presParOf" srcId="{2F66FD4E-9DF2-4C5B-851E-234C21C0865C}" destId="{445C6FE0-5680-49E7-9BE0-75DAFA9FC315}" srcOrd="1" destOrd="0" presId="urn:microsoft.com/office/officeart/2005/8/layout/chevron2"/>
    <dgm:cxn modelId="{1FCA9BD9-F9C1-4B5A-AE35-FEC161FC2FB1}" type="presParOf" srcId="{3D4BB01B-E95F-4F41-82BE-6B9A844FBE69}" destId="{4CFDCDAB-FD30-4151-B2EB-85E389CA7073}" srcOrd="5" destOrd="0" presId="urn:microsoft.com/office/officeart/2005/8/layout/chevron2"/>
    <dgm:cxn modelId="{78D292B4-7C3F-4575-8939-A5FF4B2A26A0}" type="presParOf" srcId="{3D4BB01B-E95F-4F41-82BE-6B9A844FBE69}" destId="{95F1A145-F0D1-4EA9-80E5-3720DAC410F1}" srcOrd="6" destOrd="0" presId="urn:microsoft.com/office/officeart/2005/8/layout/chevron2"/>
    <dgm:cxn modelId="{BEAD1D6B-5A04-45B4-B85B-53D91D880FCB}" type="presParOf" srcId="{95F1A145-F0D1-4EA9-80E5-3720DAC410F1}" destId="{EBF3D3B1-F376-4F16-88E8-6AAB905CC457}" srcOrd="0" destOrd="0" presId="urn:microsoft.com/office/officeart/2005/8/layout/chevron2"/>
    <dgm:cxn modelId="{2A815FB1-8A0C-4529-AA0A-F18DEC1A5F2A}" type="presParOf" srcId="{95F1A145-F0D1-4EA9-80E5-3720DAC410F1}" destId="{562384A6-4E5F-4DD3-878F-210C7C2527A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52475-8D5D-4CAF-92B3-06AFA3139791}">
      <dsp:nvSpPr>
        <dsp:cNvPr id="0" name=""/>
        <dsp:cNvSpPr/>
      </dsp:nvSpPr>
      <dsp:spPr>
        <a:xfrm rot="5400000">
          <a:off x="-179747" y="180063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300" kern="1200" dirty="0"/>
            <a:t>17.30</a:t>
          </a:r>
          <a:endParaRPr lang="de-DE" sz="2300" kern="1200" dirty="0"/>
        </a:p>
      </dsp:txBody>
      <dsp:txXfrm rot="-5400000">
        <a:off x="1" y="419726"/>
        <a:ext cx="838822" cy="359495"/>
      </dsp:txXfrm>
    </dsp:sp>
    <dsp:sp modelId="{E084413C-15D5-443E-BD1C-5A1733E4552F}">
      <dsp:nvSpPr>
        <dsp:cNvPr id="0" name=""/>
        <dsp:cNvSpPr/>
      </dsp:nvSpPr>
      <dsp:spPr>
        <a:xfrm rot="5400000">
          <a:off x="5287757" y="-4448620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Jubiläumsrede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Einlage Zauberer</a:t>
          </a:r>
          <a:endParaRPr lang="de-DE" sz="2200" kern="1200" dirty="0"/>
        </a:p>
      </dsp:txBody>
      <dsp:txXfrm rot="-5400000">
        <a:off x="838822" y="38338"/>
        <a:ext cx="9638754" cy="702860"/>
      </dsp:txXfrm>
    </dsp:sp>
    <dsp:sp modelId="{C44F8C1D-37C7-4725-AEB8-37C84C21D5AB}">
      <dsp:nvSpPr>
        <dsp:cNvPr id="0" name=""/>
        <dsp:cNvSpPr/>
      </dsp:nvSpPr>
      <dsp:spPr>
        <a:xfrm rot="5400000">
          <a:off x="-179747" y="1230859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300" kern="1200" dirty="0"/>
            <a:t>18.30</a:t>
          </a:r>
          <a:endParaRPr lang="de-DE" sz="2300" kern="1200" dirty="0"/>
        </a:p>
      </dsp:txBody>
      <dsp:txXfrm rot="-5400000">
        <a:off x="1" y="1470522"/>
        <a:ext cx="838822" cy="359495"/>
      </dsp:txXfrm>
    </dsp:sp>
    <dsp:sp modelId="{31BCBD20-9D41-4DA6-BA78-2F68A714F417}">
      <dsp:nvSpPr>
        <dsp:cNvPr id="0" name=""/>
        <dsp:cNvSpPr/>
      </dsp:nvSpPr>
      <dsp:spPr>
        <a:xfrm rot="5400000">
          <a:off x="5287757" y="-3397823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Hauptgang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Pianist Set 1</a:t>
          </a:r>
          <a:endParaRPr lang="de-DE" sz="2200" kern="1200" dirty="0"/>
        </a:p>
      </dsp:txBody>
      <dsp:txXfrm rot="-5400000">
        <a:off x="838822" y="1089135"/>
        <a:ext cx="9638754" cy="702860"/>
      </dsp:txXfrm>
    </dsp:sp>
    <dsp:sp modelId="{4A65A660-74E2-4D3B-8D5E-3FAB4D441716}">
      <dsp:nvSpPr>
        <dsp:cNvPr id="0" name=""/>
        <dsp:cNvSpPr/>
      </dsp:nvSpPr>
      <dsp:spPr>
        <a:xfrm rot="5400000">
          <a:off x="-179747" y="2281656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300" kern="1200" dirty="0"/>
            <a:t>20.45</a:t>
          </a:r>
          <a:endParaRPr lang="de-DE" sz="2300" kern="1200" dirty="0"/>
        </a:p>
      </dsp:txBody>
      <dsp:txXfrm rot="-5400000">
        <a:off x="1" y="2521319"/>
        <a:ext cx="838822" cy="359495"/>
      </dsp:txXfrm>
    </dsp:sp>
    <dsp:sp modelId="{445C6FE0-5680-49E7-9BE0-75DAFA9FC315}">
      <dsp:nvSpPr>
        <dsp:cNvPr id="0" name=""/>
        <dsp:cNvSpPr/>
      </dsp:nvSpPr>
      <dsp:spPr>
        <a:xfrm rot="5400000">
          <a:off x="5287757" y="-2347027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Dessert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Pianist Set 2</a:t>
          </a:r>
          <a:endParaRPr lang="de-DE" sz="2200" kern="1200" dirty="0"/>
        </a:p>
      </dsp:txBody>
      <dsp:txXfrm rot="-5400000">
        <a:off x="838822" y="2139931"/>
        <a:ext cx="9638754" cy="702860"/>
      </dsp:txXfrm>
    </dsp:sp>
    <dsp:sp modelId="{EBF3D3B1-F376-4F16-88E8-6AAB905CC457}">
      <dsp:nvSpPr>
        <dsp:cNvPr id="0" name=""/>
        <dsp:cNvSpPr/>
      </dsp:nvSpPr>
      <dsp:spPr>
        <a:xfrm rot="5400000">
          <a:off x="-179747" y="3332452"/>
          <a:ext cx="1198317" cy="8388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300" kern="1200" dirty="0"/>
            <a:t>21.00</a:t>
          </a:r>
          <a:endParaRPr lang="de-DE" sz="2300" kern="1200" dirty="0"/>
        </a:p>
      </dsp:txBody>
      <dsp:txXfrm rot="-5400000">
        <a:off x="1" y="3572115"/>
        <a:ext cx="838822" cy="359495"/>
      </dsp:txXfrm>
    </dsp:sp>
    <dsp:sp modelId="{562384A6-4E5F-4DD3-878F-210C7C2527A1}">
      <dsp:nvSpPr>
        <dsp:cNvPr id="0" name=""/>
        <dsp:cNvSpPr/>
      </dsp:nvSpPr>
      <dsp:spPr>
        <a:xfrm rot="5400000">
          <a:off x="5287757" y="-1296230"/>
          <a:ext cx="778906" cy="9676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Gratulationen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200" kern="1200" dirty="0"/>
            <a:t>Auflösung Glücksspiel</a:t>
          </a:r>
          <a:endParaRPr lang="de-DE" sz="2200" kern="1200" dirty="0"/>
        </a:p>
      </dsp:txBody>
      <dsp:txXfrm rot="-5400000">
        <a:off x="838822" y="3190728"/>
        <a:ext cx="9638754" cy="702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592CF5-5F43-402F-960C-906F11F115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B08C1E7-87C6-4A26-BB7A-0BA96F810C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65D4B9-0498-4133-86EC-A9034F4E93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CE687-3F72-4647-8517-CD6D039EC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65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60351-A611-43E3-9E7F-9C7E7F8DA4DD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21908-50B4-4C37-B38C-CFBDD91FA8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43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401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40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65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Um 17.30 Uhr beginnt die Jubiläumsrede mit anschliessender Einlage des Zauberers.</a:t>
            </a:r>
          </a:p>
          <a:p>
            <a:r>
              <a:rPr lang="de-CH" dirty="0"/>
              <a:t>Um 18.30 Uhr wird der Hauptgang serviert und der Pianist spielt ein erstes Set.</a:t>
            </a:r>
          </a:p>
          <a:p>
            <a:r>
              <a:rPr lang="de-CH" dirty="0"/>
              <a:t>Um 20.45 Uhr wird das Dessert serviert der Pianist spielt das zweite Set.</a:t>
            </a:r>
          </a:p>
          <a:p>
            <a:r>
              <a:rPr lang="de-CH" dirty="0"/>
              <a:t>Um 21.00 Uhr werden Gratulationen ausgesprochen und das Glücksspiel aufgelöst.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73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517875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05573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655883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78669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409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81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958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566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141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969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3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62373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598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677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6420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7396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5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875776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296613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179969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513084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361545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800396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2280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2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4B12E9B-E96A-46BE-837C-F5CA68DD4F3C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830" y="136525"/>
            <a:ext cx="2502569" cy="75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>
    <p:fade thruBlk="1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F3E54-1E3C-4DF3-9AFB-C877771020FF}" type="datetimeFigureOut">
              <a:rPr lang="de-DE" smtClean="0"/>
              <a:t>08.01.19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4B12E9B-E96A-46BE-837C-F5CA68DD4F3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34" y="965849"/>
            <a:ext cx="6033284" cy="180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9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4CD2F-807B-4CB7-959D-EBE113B1C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9413"/>
            <a:ext cx="9144000" cy="2387600"/>
          </a:xfrm>
        </p:spPr>
        <p:txBody>
          <a:bodyPr/>
          <a:lstStyle/>
          <a:p>
            <a:r>
              <a:rPr lang="de-CH" dirty="0"/>
              <a:t>Jubiläumsanlass 2019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C3E3612-5EBA-4200-AA7E-E86D96B027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14594"/>
            <a:ext cx="9144000" cy="1655762"/>
          </a:xfrm>
        </p:spPr>
        <p:txBody>
          <a:bodyPr/>
          <a:lstStyle/>
          <a:p>
            <a:r>
              <a:rPr lang="de-CH" dirty="0"/>
              <a:t>Planung Kurstag und Ausflug mit Abendevent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93D1145-4DBC-45A5-8F18-FC89006EC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35" y="4246055"/>
            <a:ext cx="6033284" cy="1808452"/>
          </a:xfrm>
          <a:prstGeom prst="rect">
            <a:avLst/>
          </a:prstGeom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864BF445-643E-4A9C-829D-86CE96EE3B1B}"/>
              </a:ext>
            </a:extLst>
          </p:cNvPr>
          <p:cNvCxnSpPr>
            <a:cxnSpLocks/>
          </p:cNvCxnSpPr>
          <p:nvPr/>
        </p:nvCxnSpPr>
        <p:spPr>
          <a:xfrm>
            <a:off x="3359426" y="4651507"/>
            <a:ext cx="550627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522938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0EE48-D78C-4B30-818A-A004CE72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 Tag 1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7BAC7C-46EB-47C0-ADFC-39A8B0FEF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CH" b="1" dirty="0"/>
              <a:t>Kurstag:</a:t>
            </a:r>
          </a:p>
          <a:p>
            <a:pPr lvl="1"/>
            <a:r>
              <a:rPr lang="de-CH" dirty="0"/>
              <a:t>Treffpunkt 7.30 Uhr Geschäftsstelle Interlaken, Kaffee &amp; </a:t>
            </a:r>
            <a:r>
              <a:rPr lang="de-CH" dirty="0" err="1"/>
              <a:t>Gipfeli</a:t>
            </a:r>
            <a:endParaRPr lang="de-CH" dirty="0"/>
          </a:p>
          <a:p>
            <a:pPr lvl="1"/>
            <a:r>
              <a:rPr lang="de-CH" dirty="0"/>
              <a:t>Ab 8.00 Uhr Kurse Block Vormittag</a:t>
            </a:r>
            <a:endParaRPr lang="de-DE" dirty="0"/>
          </a:p>
          <a:p>
            <a:pPr lvl="1"/>
            <a:r>
              <a:rPr lang="de-DE" dirty="0"/>
              <a:t>Mittagessen individuell von 12.00 bis 13.30 Uhr</a:t>
            </a:r>
          </a:p>
          <a:p>
            <a:pPr lvl="1"/>
            <a:r>
              <a:rPr lang="de-DE" dirty="0"/>
              <a:t>Ab 13.00 Uhr Kurse Block Nachmittag</a:t>
            </a:r>
          </a:p>
          <a:p>
            <a:pPr lvl="1"/>
            <a:r>
              <a:rPr lang="de-CH" dirty="0"/>
              <a:t>17.00 Uhr </a:t>
            </a:r>
            <a:r>
              <a:rPr lang="de-CH" dirty="0" err="1"/>
              <a:t>Schlussapéro</a:t>
            </a:r>
            <a:r>
              <a:rPr lang="de-CH" dirty="0"/>
              <a:t>, letzte Infos </a:t>
            </a:r>
            <a:r>
              <a:rPr lang="de-CH" dirty="0" err="1"/>
              <a:t>Eventtag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290586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681E7-2F59-48E8-8E36-63B69EE7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Budget Kurstag CHF 9000.–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EB7A6B8A-1BF9-4F20-B30E-5FD7C3B028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25206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555122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681E7-2F59-48E8-8E36-63B69EE7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Kurspartner</a:t>
            </a:r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C39666D-17DD-4A0B-84F3-648227FEB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874" y="3785610"/>
            <a:ext cx="2952495" cy="1510758"/>
          </a:xfrm>
          <a:prstGeom prst="rect">
            <a:avLst/>
          </a:prstGeom>
          <a:ln>
            <a:noFill/>
          </a:ln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907D4B1-B54E-4F73-92F4-30A981630C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6855" y="3785611"/>
            <a:ext cx="1437157" cy="1510758"/>
          </a:xfrm>
          <a:prstGeom prst="rect">
            <a:avLst/>
          </a:prstGeom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4932CBA-EF12-4ADB-914B-0194F6D89F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"/>
          <a:stretch/>
        </p:blipFill>
        <p:spPr>
          <a:xfrm>
            <a:off x="9183600" y="3785609"/>
            <a:ext cx="2013261" cy="1510758"/>
          </a:xfrm>
          <a:prstGeom prst="rect">
            <a:avLst/>
          </a:prstGeom>
        </p:spPr>
      </p:pic>
      <p:pic>
        <p:nvPicPr>
          <p:cNvPr id="25" name="Inhaltsplatzhalter 21">
            <a:extLst>
              <a:ext uri="{FF2B5EF4-FFF2-40B4-BE49-F238E27FC236}">
                <a16:creationId xmlns:a16="http://schemas.microsoft.com/office/drawing/2014/main" id="{4620FFFB-CFF5-4396-B05F-CA5662989C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8498" y="3785608"/>
            <a:ext cx="2900615" cy="1512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3126373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23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0EE48-D78C-4B30-818A-A004CE72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 Tag 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7BAC7C-46EB-47C0-ADFC-39A8B0FEF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CH" b="1" dirty="0" err="1"/>
              <a:t>Eventtag</a:t>
            </a:r>
            <a:r>
              <a:rPr lang="de-CH" b="1" dirty="0"/>
              <a:t>:</a:t>
            </a:r>
          </a:p>
          <a:p>
            <a:pPr lvl="1"/>
            <a:r>
              <a:rPr lang="de-CH" dirty="0"/>
              <a:t>Treffpunkt 6.30 Uhr Bahnhof Interlaken</a:t>
            </a:r>
            <a:endParaRPr lang="de-DE" dirty="0"/>
          </a:p>
          <a:p>
            <a:pPr lvl="1"/>
            <a:r>
              <a:rPr lang="de-DE" dirty="0" err="1"/>
              <a:t>Jungfraujoch</a:t>
            </a:r>
            <a:r>
              <a:rPr lang="de-DE" dirty="0"/>
              <a:t> mit Besichtigung Eispalast und Führung in Wetterstation</a:t>
            </a:r>
          </a:p>
          <a:p>
            <a:pPr lvl="1"/>
            <a:r>
              <a:rPr lang="de-DE" dirty="0"/>
              <a:t>Grill oder Lunch auf Kleine Scheidegg</a:t>
            </a:r>
          </a:p>
          <a:p>
            <a:pPr lvl="1"/>
            <a:r>
              <a:rPr lang="de-DE" dirty="0"/>
              <a:t>Wanderung von Kleine Scheidegg auf Männlichen</a:t>
            </a:r>
          </a:p>
          <a:p>
            <a:pPr lvl="1"/>
            <a:r>
              <a:rPr lang="de-DE" dirty="0"/>
              <a:t>Überraschungsabend im Eventlokal </a:t>
            </a:r>
            <a:r>
              <a:rPr lang="de-DE" dirty="0" err="1"/>
              <a:t>Rugen</a:t>
            </a:r>
            <a:endParaRPr lang="de-DE" dirty="0"/>
          </a:p>
        </p:txBody>
      </p:sp>
      <p:pic>
        <p:nvPicPr>
          <p:cNvPr id="5" name="gekuerzt-jungfraubahnen_jungfraujoch_2018-08-07">
            <a:hlinkClick r:id="" action="ppaction://media"/>
            <a:extLst>
              <a:ext uri="{FF2B5EF4-FFF2-40B4-BE49-F238E27FC236}">
                <a16:creationId xmlns:a16="http://schemas.microsoft.com/office/drawing/2014/main" id="{340C9F10-5EFF-4CA6-A1FA-E6B990EF3D7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072"/>
                  <p14:fade in="500" out="1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5231" y="4317310"/>
            <a:ext cx="11121538" cy="211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1301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1E0352-D5BE-4BAD-A7FD-CB94EE028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 Eventabend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A6C56F92-039A-4356-A4AF-BCAF8038D1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57683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3894481"/>
      </p:ext>
    </p:extLst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681E7-2F59-48E8-8E36-63B69EE7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Budget </a:t>
            </a:r>
            <a:r>
              <a:rPr lang="de-CH" dirty="0" err="1"/>
              <a:t>Eventtag</a:t>
            </a:r>
            <a:r>
              <a:rPr lang="de-CH" dirty="0"/>
              <a:t> CHF 21</a:t>
            </a:r>
            <a:r>
              <a:rPr lang="de-CH" sz="2800" dirty="0"/>
              <a:t> </a:t>
            </a:r>
            <a:r>
              <a:rPr lang="de-CH" dirty="0"/>
              <a:t>000.–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EB7A6B8A-1BF9-4F20-B30E-5FD7C3B028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70632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3837357"/>
      </p:ext>
    </p:extLst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PresentationFormat>Breitbild</PresentationFormat>
  <Paragraphs>40</Paragraphs>
  <Slides>8</Slides>
  <Notes>4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Office</vt:lpstr>
      <vt:lpstr>1_Office</vt:lpstr>
      <vt:lpstr>Jubiläumsanlass 2019</vt:lpstr>
      <vt:lpstr>Programm Tag 1</vt:lpstr>
      <vt:lpstr>Budget Kurstag CHF 9000.–</vt:lpstr>
      <vt:lpstr>Kurspartner</vt:lpstr>
      <vt:lpstr>PowerPoint-Präsentation</vt:lpstr>
      <vt:lpstr>Programm Tag 2</vt:lpstr>
      <vt:lpstr>Programm Eventabend</vt:lpstr>
      <vt:lpstr>Budget Eventtag CHF 21 000.–</vt:lpstr>
      <vt:lpstr>Tagung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2018-08-07T08:39:51Z</dcterms:created>
  <dcterms:modified xsi:type="dcterms:W3CDTF">2019-01-08T08:52:36Z</dcterms:modified>
</cp:coreProperties>
</file>