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1" r:id="rId6"/>
    <p:sldId id="268" r:id="rId7"/>
    <p:sldId id="262" r:id="rId8"/>
    <p:sldId id="265" r:id="rId9"/>
    <p:sldId id="266" r:id="rId10"/>
  </p:sldIdLst>
  <p:sldSz cx="12192000" cy="6858000"/>
  <p:notesSz cx="6858000" cy="9144000"/>
  <p:custShowLst>
    <p:custShow name="Runner" id="0">
      <p:sldLst>
        <p:sld r:id="rId2"/>
        <p:sld r:id="rId3"/>
        <p:sld r:id="rId6"/>
        <p:sld r:id="rId7"/>
      </p:sldLst>
    </p:custShow>
  </p:custShowLst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4C1A8A3-306A-4EB7-A6B1-4F7E0EB9C5D6}" styleName="Mittlere Formatvorlage 3 - Akzent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5940675A-B579-460E-94D1-54222C63F5DA}" styleName="Keine Formatvorlage, Tabellenraster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5A111915-BE36-4E01-A7E5-04B1672EAD32}" styleName="Helle Formatvorlage 2 - Akz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E8B1032C-EA38-4F05-BA0D-38AFFFC7BED3}" styleName="Helle Formatvorlage 3 - Akzent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5DA37D80-6434-44D0-A028-1B22A696006F}" styleName="Helle Formatvorlage 3 - Akz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BDBED569-4797-4DF1-A0F4-6AAB3CD982D8}" styleName="Helle Formatvorlage 3 - Akzent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011" autoAdjust="0"/>
    <p:restoredTop sz="81068" autoAdjust="0"/>
  </p:normalViewPr>
  <p:slideViewPr>
    <p:cSldViewPr snapToGrid="0">
      <p:cViewPr varScale="1">
        <p:scale>
          <a:sx n="65" d="100"/>
          <a:sy n="65" d="100"/>
        </p:scale>
        <p:origin x="939" y="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0E13CFB-9B8C-4706-A214-6D9DE968DD49}" type="doc">
      <dgm:prSet loTypeId="urn:microsoft.com/office/officeart/2008/layout/RadialCluster" loCatId="relationship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de-DE"/>
        </a:p>
      </dgm:t>
    </dgm:pt>
    <dgm:pt modelId="{FDE54BAB-A52B-49A7-B43D-A05BF45739D9}">
      <dgm:prSet phldrT="[Text]"/>
      <dgm:spPr/>
      <dgm:t>
        <a:bodyPr/>
        <a:lstStyle/>
        <a:p>
          <a:r>
            <a:rPr lang="de-CH" dirty="0"/>
            <a:t>Koordination</a:t>
          </a:r>
          <a:endParaRPr lang="de-DE" dirty="0"/>
        </a:p>
      </dgm:t>
    </dgm:pt>
    <dgm:pt modelId="{AE612992-ED80-43DB-BCBB-E1A3CD2152B3}" type="parTrans" cxnId="{1357322F-0F95-4D57-8FD1-81F60654BA08}">
      <dgm:prSet/>
      <dgm:spPr/>
      <dgm:t>
        <a:bodyPr/>
        <a:lstStyle/>
        <a:p>
          <a:endParaRPr lang="de-DE"/>
        </a:p>
      </dgm:t>
    </dgm:pt>
    <dgm:pt modelId="{C1C5A430-EFDF-43A5-BCBA-95F63AEA9FD6}" type="sibTrans" cxnId="{1357322F-0F95-4D57-8FD1-81F60654BA08}">
      <dgm:prSet/>
      <dgm:spPr/>
      <dgm:t>
        <a:bodyPr/>
        <a:lstStyle/>
        <a:p>
          <a:endParaRPr lang="de-DE"/>
        </a:p>
      </dgm:t>
    </dgm:pt>
    <dgm:pt modelId="{935FBE87-6A2D-4B2A-9854-DA12E52D83B7}">
      <dgm:prSet phldrT="[Text]" custT="1"/>
      <dgm:spPr/>
      <dgm:t>
        <a:bodyPr/>
        <a:lstStyle/>
        <a:p>
          <a:r>
            <a:rPr lang="de-CH" sz="1800" dirty="0"/>
            <a:t>Rhythmus</a:t>
          </a:r>
          <a:endParaRPr lang="de-DE" sz="1800" dirty="0"/>
        </a:p>
      </dgm:t>
    </dgm:pt>
    <dgm:pt modelId="{AEFAE44A-D543-48D0-96BC-9BC27850B131}" type="parTrans" cxnId="{FD3D3F76-99FC-452A-939A-1C8711DEAF69}">
      <dgm:prSet/>
      <dgm:spPr/>
      <dgm:t>
        <a:bodyPr/>
        <a:lstStyle/>
        <a:p>
          <a:endParaRPr lang="de-DE"/>
        </a:p>
      </dgm:t>
    </dgm:pt>
    <dgm:pt modelId="{EC897DBB-123D-420D-B45B-E8D685D8E073}" type="sibTrans" cxnId="{FD3D3F76-99FC-452A-939A-1C8711DEAF69}">
      <dgm:prSet/>
      <dgm:spPr/>
      <dgm:t>
        <a:bodyPr/>
        <a:lstStyle/>
        <a:p>
          <a:endParaRPr lang="de-DE"/>
        </a:p>
      </dgm:t>
    </dgm:pt>
    <dgm:pt modelId="{F4D6C657-3BB5-4DE4-B9F4-CA1DA02F9BA8}">
      <dgm:prSet phldrT="[Text]" custT="1"/>
      <dgm:spPr/>
      <dgm:t>
        <a:bodyPr/>
        <a:lstStyle/>
        <a:p>
          <a:r>
            <a:rPr lang="de-CH" sz="1800" dirty="0"/>
            <a:t>Orientierung</a:t>
          </a:r>
          <a:endParaRPr lang="de-DE" sz="1800" dirty="0"/>
        </a:p>
      </dgm:t>
    </dgm:pt>
    <dgm:pt modelId="{6D6475E1-2663-4C38-9AE2-5F0C1BA8F0E0}" type="parTrans" cxnId="{B92D62BF-E15C-4715-BA3F-1BAA20E605F4}">
      <dgm:prSet/>
      <dgm:spPr/>
      <dgm:t>
        <a:bodyPr/>
        <a:lstStyle/>
        <a:p>
          <a:endParaRPr lang="de-DE"/>
        </a:p>
      </dgm:t>
    </dgm:pt>
    <dgm:pt modelId="{85E27644-F21C-4F64-A513-36CC3861EEB8}" type="sibTrans" cxnId="{B92D62BF-E15C-4715-BA3F-1BAA20E605F4}">
      <dgm:prSet/>
      <dgm:spPr/>
      <dgm:t>
        <a:bodyPr/>
        <a:lstStyle/>
        <a:p>
          <a:endParaRPr lang="de-DE"/>
        </a:p>
      </dgm:t>
    </dgm:pt>
    <dgm:pt modelId="{3667A981-3320-4E79-9C4F-A4D2E2ED7EC5}">
      <dgm:prSet phldrT="[Text]" custT="1"/>
      <dgm:spPr>
        <a:solidFill>
          <a:schemeClr val="bg2">
            <a:lumMod val="25000"/>
          </a:schemeClr>
        </a:solidFill>
      </dgm:spPr>
      <dgm:t>
        <a:bodyPr/>
        <a:lstStyle/>
        <a:p>
          <a:r>
            <a:rPr lang="de-CH" sz="1800" dirty="0"/>
            <a:t>Ausdauer</a:t>
          </a:r>
          <a:endParaRPr lang="de-DE" sz="1800" dirty="0"/>
        </a:p>
      </dgm:t>
    </dgm:pt>
    <dgm:pt modelId="{EF020B8E-0E8F-42CD-A26B-D304006AA6A0}" type="parTrans" cxnId="{4A9D8F00-69A0-4355-9CBC-CE8928FC072F}">
      <dgm:prSet/>
      <dgm:spPr/>
      <dgm:t>
        <a:bodyPr/>
        <a:lstStyle/>
        <a:p>
          <a:endParaRPr lang="de-DE"/>
        </a:p>
      </dgm:t>
    </dgm:pt>
    <dgm:pt modelId="{C083D5B0-A063-4AFF-BDA2-5EC4540C4B2E}" type="sibTrans" cxnId="{4A9D8F00-69A0-4355-9CBC-CE8928FC072F}">
      <dgm:prSet/>
      <dgm:spPr/>
      <dgm:t>
        <a:bodyPr/>
        <a:lstStyle/>
        <a:p>
          <a:endParaRPr lang="de-DE"/>
        </a:p>
      </dgm:t>
    </dgm:pt>
    <dgm:pt modelId="{3448F925-85A5-4059-AED5-AC51BE3878B3}">
      <dgm:prSet custT="1"/>
      <dgm:spPr/>
      <dgm:t>
        <a:bodyPr/>
        <a:lstStyle/>
        <a:p>
          <a:r>
            <a:rPr lang="de-CH" sz="1800" dirty="0"/>
            <a:t>Reaktion</a:t>
          </a:r>
          <a:endParaRPr lang="de-DE" sz="1800" dirty="0"/>
        </a:p>
      </dgm:t>
    </dgm:pt>
    <dgm:pt modelId="{A9D7AECF-F1DB-4AFD-83CA-CD4B40D89CCC}" type="parTrans" cxnId="{EF771F92-78A1-45CB-84E1-532171DE204E}">
      <dgm:prSet/>
      <dgm:spPr/>
      <dgm:t>
        <a:bodyPr/>
        <a:lstStyle/>
        <a:p>
          <a:endParaRPr lang="de-DE"/>
        </a:p>
      </dgm:t>
    </dgm:pt>
    <dgm:pt modelId="{F3937096-BF0E-459C-93EB-5B611B7FB636}" type="sibTrans" cxnId="{EF771F92-78A1-45CB-84E1-532171DE204E}">
      <dgm:prSet/>
      <dgm:spPr/>
      <dgm:t>
        <a:bodyPr/>
        <a:lstStyle/>
        <a:p>
          <a:endParaRPr lang="de-DE"/>
        </a:p>
      </dgm:t>
    </dgm:pt>
    <dgm:pt modelId="{EE212E06-F698-4889-AA5E-DABF37C23F64}">
      <dgm:prSet custT="1"/>
      <dgm:spPr/>
      <dgm:t>
        <a:bodyPr/>
        <a:lstStyle/>
        <a:p>
          <a:r>
            <a:rPr lang="de-CH" sz="1800" dirty="0"/>
            <a:t>Gleichgewicht</a:t>
          </a:r>
          <a:endParaRPr lang="de-DE" sz="1800" dirty="0"/>
        </a:p>
      </dgm:t>
    </dgm:pt>
    <dgm:pt modelId="{03F29D2B-3E1E-4AA5-BFE7-C06621022FF2}" type="parTrans" cxnId="{964829D3-2B9A-4402-86DE-F4C076C1FB11}">
      <dgm:prSet/>
      <dgm:spPr/>
      <dgm:t>
        <a:bodyPr/>
        <a:lstStyle/>
        <a:p>
          <a:endParaRPr lang="de-DE"/>
        </a:p>
      </dgm:t>
    </dgm:pt>
    <dgm:pt modelId="{62F94925-0D46-4840-9FA4-25CAD54A70BE}" type="sibTrans" cxnId="{964829D3-2B9A-4402-86DE-F4C076C1FB11}">
      <dgm:prSet/>
      <dgm:spPr/>
      <dgm:t>
        <a:bodyPr/>
        <a:lstStyle/>
        <a:p>
          <a:endParaRPr lang="de-DE"/>
        </a:p>
      </dgm:t>
    </dgm:pt>
    <dgm:pt modelId="{17445405-DE5B-4B19-AF8C-0AA9ECC978F0}">
      <dgm:prSet custT="1"/>
      <dgm:spPr>
        <a:solidFill>
          <a:srgbClr val="C00000"/>
        </a:solidFill>
      </dgm:spPr>
      <dgm:t>
        <a:bodyPr/>
        <a:lstStyle/>
        <a:p>
          <a:r>
            <a:rPr lang="de-CH" sz="1800" dirty="0"/>
            <a:t>Kraft</a:t>
          </a:r>
          <a:endParaRPr lang="de-DE" sz="1800" dirty="0"/>
        </a:p>
      </dgm:t>
    </dgm:pt>
    <dgm:pt modelId="{0B8C610C-8BB0-4019-B599-8FB1FB2DD82A}" type="parTrans" cxnId="{6F1EDA77-F72D-49A9-8B3A-5CA9F04A8A3A}">
      <dgm:prSet/>
      <dgm:spPr/>
      <dgm:t>
        <a:bodyPr/>
        <a:lstStyle/>
        <a:p>
          <a:endParaRPr lang="de-DE"/>
        </a:p>
      </dgm:t>
    </dgm:pt>
    <dgm:pt modelId="{11228804-C83B-46FB-8C45-F57E40E25596}" type="sibTrans" cxnId="{6F1EDA77-F72D-49A9-8B3A-5CA9F04A8A3A}">
      <dgm:prSet/>
      <dgm:spPr/>
      <dgm:t>
        <a:bodyPr/>
        <a:lstStyle/>
        <a:p>
          <a:endParaRPr lang="de-DE"/>
        </a:p>
      </dgm:t>
    </dgm:pt>
    <dgm:pt modelId="{55F9A087-22BA-4E35-A759-623CEBB55D06}" type="pres">
      <dgm:prSet presAssocID="{10E13CFB-9B8C-4706-A214-6D9DE968DD49}" presName="Name0" presStyleCnt="0">
        <dgm:presLayoutVars>
          <dgm:chMax val="1"/>
          <dgm:chPref val="1"/>
          <dgm:dir/>
          <dgm:animOne val="branch"/>
          <dgm:animLvl val="lvl"/>
        </dgm:presLayoutVars>
      </dgm:prSet>
      <dgm:spPr/>
    </dgm:pt>
    <dgm:pt modelId="{C12F2E4A-D5A0-4D69-A96E-926CCED08546}" type="pres">
      <dgm:prSet presAssocID="{FDE54BAB-A52B-49A7-B43D-A05BF45739D9}" presName="singleCycle" presStyleCnt="0"/>
      <dgm:spPr/>
    </dgm:pt>
    <dgm:pt modelId="{15AF4F85-6967-4BBF-8122-8890C3682363}" type="pres">
      <dgm:prSet presAssocID="{FDE54BAB-A52B-49A7-B43D-A05BF45739D9}" presName="singleCenter" presStyleLbl="node1" presStyleIdx="0" presStyleCnt="7" custScaleX="213016" custScaleY="52657">
        <dgm:presLayoutVars>
          <dgm:chMax val="7"/>
          <dgm:chPref val="7"/>
        </dgm:presLayoutVars>
      </dgm:prSet>
      <dgm:spPr/>
    </dgm:pt>
    <dgm:pt modelId="{B3103916-A9ED-4AE5-ADBC-AD131EA58A46}" type="pres">
      <dgm:prSet presAssocID="{AEFAE44A-D543-48D0-96BC-9BC27850B131}" presName="Name56" presStyleLbl="parChTrans1D2" presStyleIdx="0" presStyleCnt="6"/>
      <dgm:spPr/>
    </dgm:pt>
    <dgm:pt modelId="{CC4E207B-96BE-4E11-98F2-83D102D46FE6}" type="pres">
      <dgm:prSet presAssocID="{935FBE87-6A2D-4B2A-9854-DA12E52D83B7}" presName="text0" presStyleLbl="node1" presStyleIdx="1" presStyleCnt="7" custScaleX="182826">
        <dgm:presLayoutVars>
          <dgm:bulletEnabled val="1"/>
        </dgm:presLayoutVars>
      </dgm:prSet>
      <dgm:spPr/>
    </dgm:pt>
    <dgm:pt modelId="{A8C00395-BC1C-4884-9435-26BD212FB909}" type="pres">
      <dgm:prSet presAssocID="{6D6475E1-2663-4C38-9AE2-5F0C1BA8F0E0}" presName="Name56" presStyleLbl="parChTrans1D2" presStyleIdx="1" presStyleCnt="6"/>
      <dgm:spPr/>
    </dgm:pt>
    <dgm:pt modelId="{07C3DB02-C344-4644-BDAA-4D157532F68C}" type="pres">
      <dgm:prSet presAssocID="{F4D6C657-3BB5-4DE4-B9F4-CA1DA02F9BA8}" presName="text0" presStyleLbl="node1" presStyleIdx="2" presStyleCnt="7" custScaleX="182826">
        <dgm:presLayoutVars>
          <dgm:bulletEnabled val="1"/>
        </dgm:presLayoutVars>
      </dgm:prSet>
      <dgm:spPr/>
    </dgm:pt>
    <dgm:pt modelId="{732F8C8C-6FB1-46D4-ADFA-0639D889EBD6}" type="pres">
      <dgm:prSet presAssocID="{A9D7AECF-F1DB-4AFD-83CA-CD4B40D89CCC}" presName="Name56" presStyleLbl="parChTrans1D2" presStyleIdx="2" presStyleCnt="6"/>
      <dgm:spPr/>
    </dgm:pt>
    <dgm:pt modelId="{73ED4AFD-41CF-4156-BFEF-EA939E3184D8}" type="pres">
      <dgm:prSet presAssocID="{3448F925-85A5-4059-AED5-AC51BE3878B3}" presName="text0" presStyleLbl="node1" presStyleIdx="3" presStyleCnt="7" custScaleX="182826">
        <dgm:presLayoutVars>
          <dgm:bulletEnabled val="1"/>
        </dgm:presLayoutVars>
      </dgm:prSet>
      <dgm:spPr/>
    </dgm:pt>
    <dgm:pt modelId="{047C7C4B-384E-494B-B8BE-A257804256CB}" type="pres">
      <dgm:prSet presAssocID="{03F29D2B-3E1E-4AA5-BFE7-C06621022FF2}" presName="Name56" presStyleLbl="parChTrans1D2" presStyleIdx="3" presStyleCnt="6"/>
      <dgm:spPr/>
    </dgm:pt>
    <dgm:pt modelId="{EC27D396-2102-453D-92CA-53BB1DF96B70}" type="pres">
      <dgm:prSet presAssocID="{EE212E06-F698-4889-AA5E-DABF37C23F64}" presName="text0" presStyleLbl="node1" presStyleIdx="4" presStyleCnt="7" custScaleX="182826">
        <dgm:presLayoutVars>
          <dgm:bulletEnabled val="1"/>
        </dgm:presLayoutVars>
      </dgm:prSet>
      <dgm:spPr/>
    </dgm:pt>
    <dgm:pt modelId="{46164915-5A9F-4B64-86BE-9B5BFCBC5337}" type="pres">
      <dgm:prSet presAssocID="{EF020B8E-0E8F-42CD-A26B-D304006AA6A0}" presName="Name56" presStyleLbl="parChTrans1D2" presStyleIdx="4" presStyleCnt="6"/>
      <dgm:spPr/>
    </dgm:pt>
    <dgm:pt modelId="{5E7E6E34-43C5-42D4-8536-2D1636AE22FA}" type="pres">
      <dgm:prSet presAssocID="{3667A981-3320-4E79-9C4F-A4D2E2ED7EC5}" presName="text0" presStyleLbl="node1" presStyleIdx="5" presStyleCnt="7" custScaleX="182826">
        <dgm:presLayoutVars>
          <dgm:bulletEnabled val="1"/>
        </dgm:presLayoutVars>
      </dgm:prSet>
      <dgm:spPr/>
    </dgm:pt>
    <dgm:pt modelId="{FCDB1918-FEFC-454B-9292-7D63CE5ED997}" type="pres">
      <dgm:prSet presAssocID="{0B8C610C-8BB0-4019-B599-8FB1FB2DD82A}" presName="Name56" presStyleLbl="parChTrans1D2" presStyleIdx="5" presStyleCnt="6"/>
      <dgm:spPr/>
    </dgm:pt>
    <dgm:pt modelId="{8E11A20F-9BD5-4675-88E6-9149ACE84249}" type="pres">
      <dgm:prSet presAssocID="{17445405-DE5B-4B19-AF8C-0AA9ECC978F0}" presName="text0" presStyleLbl="node1" presStyleIdx="6" presStyleCnt="7" custScaleX="182826">
        <dgm:presLayoutVars>
          <dgm:bulletEnabled val="1"/>
        </dgm:presLayoutVars>
      </dgm:prSet>
      <dgm:spPr/>
    </dgm:pt>
  </dgm:ptLst>
  <dgm:cxnLst>
    <dgm:cxn modelId="{4A9D8F00-69A0-4355-9CBC-CE8928FC072F}" srcId="{FDE54BAB-A52B-49A7-B43D-A05BF45739D9}" destId="{3667A981-3320-4E79-9C4F-A4D2E2ED7EC5}" srcOrd="4" destOrd="0" parTransId="{EF020B8E-0E8F-42CD-A26B-D304006AA6A0}" sibTransId="{C083D5B0-A063-4AFF-BDA2-5EC4540C4B2E}"/>
    <dgm:cxn modelId="{F122DA29-EB06-4E66-B1D3-98A5DFC3EB76}" type="presOf" srcId="{FDE54BAB-A52B-49A7-B43D-A05BF45739D9}" destId="{15AF4F85-6967-4BBF-8122-8890C3682363}" srcOrd="0" destOrd="0" presId="urn:microsoft.com/office/officeart/2008/layout/RadialCluster"/>
    <dgm:cxn modelId="{1357322F-0F95-4D57-8FD1-81F60654BA08}" srcId="{10E13CFB-9B8C-4706-A214-6D9DE968DD49}" destId="{FDE54BAB-A52B-49A7-B43D-A05BF45739D9}" srcOrd="0" destOrd="0" parTransId="{AE612992-ED80-43DB-BCBB-E1A3CD2152B3}" sibTransId="{C1C5A430-EFDF-43A5-BCBA-95F63AEA9FD6}"/>
    <dgm:cxn modelId="{B3E79D31-FB63-4586-B1CE-CBE3CBB38135}" type="presOf" srcId="{3667A981-3320-4E79-9C4F-A4D2E2ED7EC5}" destId="{5E7E6E34-43C5-42D4-8536-2D1636AE22FA}" srcOrd="0" destOrd="0" presId="urn:microsoft.com/office/officeart/2008/layout/RadialCluster"/>
    <dgm:cxn modelId="{76FE5374-9EE8-450F-A305-A8F5B75400DE}" type="presOf" srcId="{935FBE87-6A2D-4B2A-9854-DA12E52D83B7}" destId="{CC4E207B-96BE-4E11-98F2-83D102D46FE6}" srcOrd="0" destOrd="0" presId="urn:microsoft.com/office/officeart/2008/layout/RadialCluster"/>
    <dgm:cxn modelId="{FD3D3F76-99FC-452A-939A-1C8711DEAF69}" srcId="{FDE54BAB-A52B-49A7-B43D-A05BF45739D9}" destId="{935FBE87-6A2D-4B2A-9854-DA12E52D83B7}" srcOrd="0" destOrd="0" parTransId="{AEFAE44A-D543-48D0-96BC-9BC27850B131}" sibTransId="{EC897DBB-123D-420D-B45B-E8D685D8E073}"/>
    <dgm:cxn modelId="{6F1EDA77-F72D-49A9-8B3A-5CA9F04A8A3A}" srcId="{FDE54BAB-A52B-49A7-B43D-A05BF45739D9}" destId="{17445405-DE5B-4B19-AF8C-0AA9ECC978F0}" srcOrd="5" destOrd="0" parTransId="{0B8C610C-8BB0-4019-B599-8FB1FB2DD82A}" sibTransId="{11228804-C83B-46FB-8C45-F57E40E25596}"/>
    <dgm:cxn modelId="{A696C090-A075-48E5-AC48-55C3F3548ADC}" type="presOf" srcId="{A9D7AECF-F1DB-4AFD-83CA-CD4B40D89CCC}" destId="{732F8C8C-6FB1-46D4-ADFA-0639D889EBD6}" srcOrd="0" destOrd="0" presId="urn:microsoft.com/office/officeart/2008/layout/RadialCluster"/>
    <dgm:cxn modelId="{3A2A0092-B217-431C-8020-EE559F55273D}" type="presOf" srcId="{EF020B8E-0E8F-42CD-A26B-D304006AA6A0}" destId="{46164915-5A9F-4B64-86BE-9B5BFCBC5337}" srcOrd="0" destOrd="0" presId="urn:microsoft.com/office/officeart/2008/layout/RadialCluster"/>
    <dgm:cxn modelId="{EF771F92-78A1-45CB-84E1-532171DE204E}" srcId="{FDE54BAB-A52B-49A7-B43D-A05BF45739D9}" destId="{3448F925-85A5-4059-AED5-AC51BE3878B3}" srcOrd="2" destOrd="0" parTransId="{A9D7AECF-F1DB-4AFD-83CA-CD4B40D89CCC}" sibTransId="{F3937096-BF0E-459C-93EB-5B611B7FB636}"/>
    <dgm:cxn modelId="{DF6DF197-173B-4C1C-B611-669AC7E219A8}" type="presOf" srcId="{03F29D2B-3E1E-4AA5-BFE7-C06621022FF2}" destId="{047C7C4B-384E-494B-B8BE-A257804256CB}" srcOrd="0" destOrd="0" presId="urn:microsoft.com/office/officeart/2008/layout/RadialCluster"/>
    <dgm:cxn modelId="{EA7FC89F-5696-4611-BA96-BD714A08E610}" type="presOf" srcId="{EE212E06-F698-4889-AA5E-DABF37C23F64}" destId="{EC27D396-2102-453D-92CA-53BB1DF96B70}" srcOrd="0" destOrd="0" presId="urn:microsoft.com/office/officeart/2008/layout/RadialCluster"/>
    <dgm:cxn modelId="{A7C8E1AA-D633-470A-A317-840FCD9C1510}" type="presOf" srcId="{17445405-DE5B-4B19-AF8C-0AA9ECC978F0}" destId="{8E11A20F-9BD5-4675-88E6-9149ACE84249}" srcOrd="0" destOrd="0" presId="urn:microsoft.com/office/officeart/2008/layout/RadialCluster"/>
    <dgm:cxn modelId="{120425AF-D6D4-4FD5-8AFE-99E10094228D}" type="presOf" srcId="{6D6475E1-2663-4C38-9AE2-5F0C1BA8F0E0}" destId="{A8C00395-BC1C-4884-9435-26BD212FB909}" srcOrd="0" destOrd="0" presId="urn:microsoft.com/office/officeart/2008/layout/RadialCluster"/>
    <dgm:cxn modelId="{21451BB6-2878-488F-8950-6E28CD2BF76D}" type="presOf" srcId="{F4D6C657-3BB5-4DE4-B9F4-CA1DA02F9BA8}" destId="{07C3DB02-C344-4644-BDAA-4D157532F68C}" srcOrd="0" destOrd="0" presId="urn:microsoft.com/office/officeart/2008/layout/RadialCluster"/>
    <dgm:cxn modelId="{B92D62BF-E15C-4715-BA3F-1BAA20E605F4}" srcId="{FDE54BAB-A52B-49A7-B43D-A05BF45739D9}" destId="{F4D6C657-3BB5-4DE4-B9F4-CA1DA02F9BA8}" srcOrd="1" destOrd="0" parTransId="{6D6475E1-2663-4C38-9AE2-5F0C1BA8F0E0}" sibTransId="{85E27644-F21C-4F64-A513-36CC3861EEB8}"/>
    <dgm:cxn modelId="{7D3726C4-8038-43BD-9791-D2A487ADF7FE}" type="presOf" srcId="{AEFAE44A-D543-48D0-96BC-9BC27850B131}" destId="{B3103916-A9ED-4AE5-ADBC-AD131EA58A46}" srcOrd="0" destOrd="0" presId="urn:microsoft.com/office/officeart/2008/layout/RadialCluster"/>
    <dgm:cxn modelId="{666F45D2-08CA-4878-A72C-451C005DB535}" type="presOf" srcId="{3448F925-85A5-4059-AED5-AC51BE3878B3}" destId="{73ED4AFD-41CF-4156-BFEF-EA939E3184D8}" srcOrd="0" destOrd="0" presId="urn:microsoft.com/office/officeart/2008/layout/RadialCluster"/>
    <dgm:cxn modelId="{964829D3-2B9A-4402-86DE-F4C076C1FB11}" srcId="{FDE54BAB-A52B-49A7-B43D-A05BF45739D9}" destId="{EE212E06-F698-4889-AA5E-DABF37C23F64}" srcOrd="3" destOrd="0" parTransId="{03F29D2B-3E1E-4AA5-BFE7-C06621022FF2}" sibTransId="{62F94925-0D46-4840-9FA4-25CAD54A70BE}"/>
    <dgm:cxn modelId="{2C8401D4-1F3F-4A74-AB0D-B82999EB490B}" type="presOf" srcId="{10E13CFB-9B8C-4706-A214-6D9DE968DD49}" destId="{55F9A087-22BA-4E35-A759-623CEBB55D06}" srcOrd="0" destOrd="0" presId="urn:microsoft.com/office/officeart/2008/layout/RadialCluster"/>
    <dgm:cxn modelId="{1826B6E2-8FD7-4AD8-810F-89D9561B3C53}" type="presOf" srcId="{0B8C610C-8BB0-4019-B599-8FB1FB2DD82A}" destId="{FCDB1918-FEFC-454B-9292-7D63CE5ED997}" srcOrd="0" destOrd="0" presId="urn:microsoft.com/office/officeart/2008/layout/RadialCluster"/>
    <dgm:cxn modelId="{54877A5D-BF17-4BBE-9BA3-3C24217394EB}" type="presParOf" srcId="{55F9A087-22BA-4E35-A759-623CEBB55D06}" destId="{C12F2E4A-D5A0-4D69-A96E-926CCED08546}" srcOrd="0" destOrd="0" presId="urn:microsoft.com/office/officeart/2008/layout/RadialCluster"/>
    <dgm:cxn modelId="{8212A18E-7B51-4C40-871B-B0C0C022A481}" type="presParOf" srcId="{C12F2E4A-D5A0-4D69-A96E-926CCED08546}" destId="{15AF4F85-6967-4BBF-8122-8890C3682363}" srcOrd="0" destOrd="0" presId="urn:microsoft.com/office/officeart/2008/layout/RadialCluster"/>
    <dgm:cxn modelId="{C44758E4-AC0F-4D52-BD3E-D1857BB25CDD}" type="presParOf" srcId="{C12F2E4A-D5A0-4D69-A96E-926CCED08546}" destId="{B3103916-A9ED-4AE5-ADBC-AD131EA58A46}" srcOrd="1" destOrd="0" presId="urn:microsoft.com/office/officeart/2008/layout/RadialCluster"/>
    <dgm:cxn modelId="{1F3E016E-E0BD-4119-A62C-8EE2A0C0119F}" type="presParOf" srcId="{C12F2E4A-D5A0-4D69-A96E-926CCED08546}" destId="{CC4E207B-96BE-4E11-98F2-83D102D46FE6}" srcOrd="2" destOrd="0" presId="urn:microsoft.com/office/officeart/2008/layout/RadialCluster"/>
    <dgm:cxn modelId="{A7926280-AD36-4725-AA2F-FF92115C7B1E}" type="presParOf" srcId="{C12F2E4A-D5A0-4D69-A96E-926CCED08546}" destId="{A8C00395-BC1C-4884-9435-26BD212FB909}" srcOrd="3" destOrd="0" presId="urn:microsoft.com/office/officeart/2008/layout/RadialCluster"/>
    <dgm:cxn modelId="{BE49711F-0996-485C-8F76-9BF5D8D09523}" type="presParOf" srcId="{C12F2E4A-D5A0-4D69-A96E-926CCED08546}" destId="{07C3DB02-C344-4644-BDAA-4D157532F68C}" srcOrd="4" destOrd="0" presId="urn:microsoft.com/office/officeart/2008/layout/RadialCluster"/>
    <dgm:cxn modelId="{45977E49-F306-4010-AE55-3110ECFC16A7}" type="presParOf" srcId="{C12F2E4A-D5A0-4D69-A96E-926CCED08546}" destId="{732F8C8C-6FB1-46D4-ADFA-0639D889EBD6}" srcOrd="5" destOrd="0" presId="urn:microsoft.com/office/officeart/2008/layout/RadialCluster"/>
    <dgm:cxn modelId="{762F9DEC-05EA-4C60-94B8-E43E2FD25B49}" type="presParOf" srcId="{C12F2E4A-D5A0-4D69-A96E-926CCED08546}" destId="{73ED4AFD-41CF-4156-BFEF-EA939E3184D8}" srcOrd="6" destOrd="0" presId="urn:microsoft.com/office/officeart/2008/layout/RadialCluster"/>
    <dgm:cxn modelId="{15B65CDB-CA07-4C83-94EB-B6B5B7078923}" type="presParOf" srcId="{C12F2E4A-D5A0-4D69-A96E-926CCED08546}" destId="{047C7C4B-384E-494B-B8BE-A257804256CB}" srcOrd="7" destOrd="0" presId="urn:microsoft.com/office/officeart/2008/layout/RadialCluster"/>
    <dgm:cxn modelId="{73A37D53-BD66-4C44-A8CE-E70BE8F7F99B}" type="presParOf" srcId="{C12F2E4A-D5A0-4D69-A96E-926CCED08546}" destId="{EC27D396-2102-453D-92CA-53BB1DF96B70}" srcOrd="8" destOrd="0" presId="urn:microsoft.com/office/officeart/2008/layout/RadialCluster"/>
    <dgm:cxn modelId="{CED18B8C-7F66-4484-9EA2-2FEE23DEE966}" type="presParOf" srcId="{C12F2E4A-D5A0-4D69-A96E-926CCED08546}" destId="{46164915-5A9F-4B64-86BE-9B5BFCBC5337}" srcOrd="9" destOrd="0" presId="urn:microsoft.com/office/officeart/2008/layout/RadialCluster"/>
    <dgm:cxn modelId="{C8BBCF19-94FC-4E4D-9B88-E8ED660C7331}" type="presParOf" srcId="{C12F2E4A-D5A0-4D69-A96E-926CCED08546}" destId="{5E7E6E34-43C5-42D4-8536-2D1636AE22FA}" srcOrd="10" destOrd="0" presId="urn:microsoft.com/office/officeart/2008/layout/RadialCluster"/>
    <dgm:cxn modelId="{7C1CCFA3-D1FB-4DB2-AC07-3454CCF087B9}" type="presParOf" srcId="{C12F2E4A-D5A0-4D69-A96E-926CCED08546}" destId="{FCDB1918-FEFC-454B-9292-7D63CE5ED997}" srcOrd="11" destOrd="0" presId="urn:microsoft.com/office/officeart/2008/layout/RadialCluster"/>
    <dgm:cxn modelId="{0682F8B0-EAFC-4176-9C06-54AA410314EA}" type="presParOf" srcId="{C12F2E4A-D5A0-4D69-A96E-926CCED08546}" destId="{8E11A20F-9BD5-4675-88E6-9149ACE84249}" srcOrd="12" destOrd="0" presId="urn:microsoft.com/office/officeart/2008/layout/RadialCluster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5AF4F85-6967-4BBF-8122-8890C3682363}">
      <dsp:nvSpPr>
        <dsp:cNvPr id="0" name=""/>
        <dsp:cNvSpPr/>
      </dsp:nvSpPr>
      <dsp:spPr>
        <a:xfrm>
          <a:off x="2684584" y="1831976"/>
          <a:ext cx="2780713" cy="687385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8740" tIns="78740" rIns="78740" bIns="78740" numCol="1" spcCol="1270" anchor="ctr" anchorCtr="0">
          <a:noAutofit/>
        </a:bodyPr>
        <a:lstStyle/>
        <a:p>
          <a:pPr marL="0" lvl="0" indent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CH" sz="3100" kern="1200" dirty="0"/>
            <a:t>Koordination</a:t>
          </a:r>
          <a:endParaRPr lang="de-DE" sz="3100" kern="1200" dirty="0"/>
        </a:p>
      </dsp:txBody>
      <dsp:txXfrm>
        <a:off x="2718139" y="1865531"/>
        <a:ext cx="2713603" cy="620275"/>
      </dsp:txXfrm>
    </dsp:sp>
    <dsp:sp modelId="{B3103916-A9ED-4AE5-ADBC-AD131EA58A46}">
      <dsp:nvSpPr>
        <dsp:cNvPr id="0" name=""/>
        <dsp:cNvSpPr/>
      </dsp:nvSpPr>
      <dsp:spPr>
        <a:xfrm rot="16200000">
          <a:off x="3596449" y="1353484"/>
          <a:ext cx="956983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956983" y="0"/>
              </a:lnTo>
            </a:path>
          </a:pathLst>
        </a:custGeom>
        <a:noFill/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C4E207B-96BE-4E11-98F2-83D102D46FE6}">
      <dsp:nvSpPr>
        <dsp:cNvPr id="0" name=""/>
        <dsp:cNvSpPr/>
      </dsp:nvSpPr>
      <dsp:spPr>
        <a:xfrm>
          <a:off x="3275426" y="373"/>
          <a:ext cx="1599030" cy="874618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CH" sz="1800" kern="1200" dirty="0"/>
            <a:t>Rhythmus</a:t>
          </a:r>
          <a:endParaRPr lang="de-DE" sz="1800" kern="1200" dirty="0"/>
        </a:p>
      </dsp:txBody>
      <dsp:txXfrm>
        <a:off x="3318121" y="43068"/>
        <a:ext cx="1513640" cy="789228"/>
      </dsp:txXfrm>
    </dsp:sp>
    <dsp:sp modelId="{A8C00395-BC1C-4884-9435-26BD212FB909}">
      <dsp:nvSpPr>
        <dsp:cNvPr id="0" name=""/>
        <dsp:cNvSpPr/>
      </dsp:nvSpPr>
      <dsp:spPr>
        <a:xfrm rot="19800000">
          <a:off x="4658446" y="1787981"/>
          <a:ext cx="175981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75981" y="0"/>
              </a:lnTo>
            </a:path>
          </a:pathLst>
        </a:custGeom>
        <a:noFill/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7C3DB02-C344-4644-BDAA-4D157532F68C}">
      <dsp:nvSpPr>
        <dsp:cNvPr id="0" name=""/>
        <dsp:cNvSpPr/>
      </dsp:nvSpPr>
      <dsp:spPr>
        <a:xfrm>
          <a:off x="4780565" y="869366"/>
          <a:ext cx="1599030" cy="874618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CH" sz="1800" kern="1200" dirty="0"/>
            <a:t>Orientierung</a:t>
          </a:r>
          <a:endParaRPr lang="de-DE" sz="1800" kern="1200" dirty="0"/>
        </a:p>
      </dsp:txBody>
      <dsp:txXfrm>
        <a:off x="4823260" y="912061"/>
        <a:ext cx="1513640" cy="789228"/>
      </dsp:txXfrm>
    </dsp:sp>
    <dsp:sp modelId="{732F8C8C-6FB1-46D4-ADFA-0639D889EBD6}">
      <dsp:nvSpPr>
        <dsp:cNvPr id="0" name=""/>
        <dsp:cNvSpPr/>
      </dsp:nvSpPr>
      <dsp:spPr>
        <a:xfrm rot="1800000">
          <a:off x="4658446" y="2563356"/>
          <a:ext cx="175981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75981" y="0"/>
              </a:lnTo>
            </a:path>
          </a:pathLst>
        </a:custGeom>
        <a:noFill/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3ED4AFD-41CF-4156-BFEF-EA939E3184D8}">
      <dsp:nvSpPr>
        <dsp:cNvPr id="0" name=""/>
        <dsp:cNvSpPr/>
      </dsp:nvSpPr>
      <dsp:spPr>
        <a:xfrm>
          <a:off x="4780565" y="2607352"/>
          <a:ext cx="1599030" cy="874618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CH" sz="1800" kern="1200" dirty="0"/>
            <a:t>Reaktion</a:t>
          </a:r>
          <a:endParaRPr lang="de-DE" sz="1800" kern="1200" dirty="0"/>
        </a:p>
      </dsp:txBody>
      <dsp:txXfrm>
        <a:off x="4823260" y="2650047"/>
        <a:ext cx="1513640" cy="789228"/>
      </dsp:txXfrm>
    </dsp:sp>
    <dsp:sp modelId="{047C7C4B-384E-494B-B8BE-A257804256CB}">
      <dsp:nvSpPr>
        <dsp:cNvPr id="0" name=""/>
        <dsp:cNvSpPr/>
      </dsp:nvSpPr>
      <dsp:spPr>
        <a:xfrm rot="5400000">
          <a:off x="3596449" y="2997853"/>
          <a:ext cx="956983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956983" y="0"/>
              </a:lnTo>
            </a:path>
          </a:pathLst>
        </a:custGeom>
        <a:noFill/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C27D396-2102-453D-92CA-53BB1DF96B70}">
      <dsp:nvSpPr>
        <dsp:cNvPr id="0" name=""/>
        <dsp:cNvSpPr/>
      </dsp:nvSpPr>
      <dsp:spPr>
        <a:xfrm>
          <a:off x="3275426" y="3476345"/>
          <a:ext cx="1599030" cy="874618"/>
        </a:xfrm>
        <a:prstGeom prst="round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CH" sz="1800" kern="1200" dirty="0"/>
            <a:t>Gleichgewicht</a:t>
          </a:r>
          <a:endParaRPr lang="de-DE" sz="1800" kern="1200" dirty="0"/>
        </a:p>
      </dsp:txBody>
      <dsp:txXfrm>
        <a:off x="3318121" y="3519040"/>
        <a:ext cx="1513640" cy="789228"/>
      </dsp:txXfrm>
    </dsp:sp>
    <dsp:sp modelId="{46164915-5A9F-4B64-86BE-9B5BFCBC5337}">
      <dsp:nvSpPr>
        <dsp:cNvPr id="0" name=""/>
        <dsp:cNvSpPr/>
      </dsp:nvSpPr>
      <dsp:spPr>
        <a:xfrm rot="9000000">
          <a:off x="3315455" y="2563356"/>
          <a:ext cx="175981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75981" y="0"/>
              </a:lnTo>
            </a:path>
          </a:pathLst>
        </a:custGeom>
        <a:noFill/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E7E6E34-43C5-42D4-8536-2D1636AE22FA}">
      <dsp:nvSpPr>
        <dsp:cNvPr id="0" name=""/>
        <dsp:cNvSpPr/>
      </dsp:nvSpPr>
      <dsp:spPr>
        <a:xfrm>
          <a:off x="1770286" y="2607352"/>
          <a:ext cx="1599030" cy="874618"/>
        </a:xfrm>
        <a:prstGeom prst="roundRect">
          <a:avLst/>
        </a:prstGeom>
        <a:solidFill>
          <a:schemeClr val="bg2">
            <a:lumMod val="2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CH" sz="1800" kern="1200" dirty="0"/>
            <a:t>Ausdauer</a:t>
          </a:r>
          <a:endParaRPr lang="de-DE" sz="1800" kern="1200" dirty="0"/>
        </a:p>
      </dsp:txBody>
      <dsp:txXfrm>
        <a:off x="1812981" y="2650047"/>
        <a:ext cx="1513640" cy="789228"/>
      </dsp:txXfrm>
    </dsp:sp>
    <dsp:sp modelId="{FCDB1918-FEFC-454B-9292-7D63CE5ED997}">
      <dsp:nvSpPr>
        <dsp:cNvPr id="0" name=""/>
        <dsp:cNvSpPr/>
      </dsp:nvSpPr>
      <dsp:spPr>
        <a:xfrm rot="12600000">
          <a:off x="3315455" y="1787981"/>
          <a:ext cx="175981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75981" y="0"/>
              </a:lnTo>
            </a:path>
          </a:pathLst>
        </a:custGeom>
        <a:noFill/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E11A20F-9BD5-4675-88E6-9149ACE84249}">
      <dsp:nvSpPr>
        <dsp:cNvPr id="0" name=""/>
        <dsp:cNvSpPr/>
      </dsp:nvSpPr>
      <dsp:spPr>
        <a:xfrm>
          <a:off x="1770286" y="869366"/>
          <a:ext cx="1599030" cy="874618"/>
        </a:xfrm>
        <a:prstGeom prst="roundRect">
          <a:avLst/>
        </a:prstGeom>
        <a:solidFill>
          <a:srgbClr val="C000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CH" sz="1800" kern="1200" dirty="0"/>
            <a:t>Kraft</a:t>
          </a:r>
          <a:endParaRPr lang="de-DE" sz="1800" kern="1200" dirty="0"/>
        </a:p>
      </dsp:txBody>
      <dsp:txXfrm>
        <a:off x="1812981" y="912061"/>
        <a:ext cx="1513640" cy="78922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RadialCluster">
  <dgm:title val=""/>
  <dgm:desc val=""/>
  <dgm:catLst>
    <dgm:cat type="relationship" pri="19500"/>
    <dgm:cat type="cycle" pri="1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chMax val="1"/>
      <dgm:chPref val="1"/>
      <dgm:dir/>
      <dgm:animOne val="branch"/>
      <dgm:animLvl val="lvl"/>
    </dgm:varLst>
    <dgm:alg type="composite">
      <dgm:param type="ar" val="1.00"/>
    </dgm:alg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 ch" ptType="node node" cnt="1 0" func="cnt" op="equ" val="1">
            <dgm:constrLst>
              <dgm:constr type="l" for="ch" forName="textCenter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r" for="ch" forName="cycle_1" refType="w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5" axis="ch ch" ptType="node node" cnt="1 0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6" axis="ch ch" ptType="node node" cnt="1 0" func="cnt" op="equ" val="3">
            <dgm:choose name="Name7">
              <dgm:if name="Name8" axis="ch ch ch" ptType="node node node" st="1 2 0" cnt="1 1 0" func="cnt" op="equ" val="1">
                <dgm:choose name="Name9">
                  <dgm:if name="Name10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12">
                <dgm:choose name="Name13">
                  <dgm:if name="Name14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5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16" axis="ch ch" ptType="node node" cnt="1 0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r" for="ch" forName="cycle_2" refType="w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l" for="ch" forName="cycle_4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17" axis="ch ch" ptType="node node" cnt="1 0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r" for="ch" forName="cycle_3" refType="w" fact="0.89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l" for="ch" forName="cycle_4" refType="w" fact="0.11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18" axis="ch ch" ptType="node node" cnt="1 0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r" for="ch" forName="cycle_3" refType="w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l" for="ch" forName="cycle_6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19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r" for="ch" forName="cycle_2" refType="w" fact="0.938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r" for="ch" forName="cycle_3" refType="w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r" for="ch" forName="cycle_4" refType="w" fact="0.8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l" for="ch" forName="cycle_5" refType="w" fact="0.2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l" for="ch" forName="cycle_6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l" for="ch" forName="cycle_7" refType="w" fact="0.062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if>
      <dgm:else name="Name20">
        <dgm:choose name="Name21">
          <dgm:if name="Name22" axis="ch ch" ptType="node node" func="cnt" op="equ" val="1">
            <dgm:constrLst>
              <dgm:constr type="r" for="ch" forName="textCenter" refType="w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l" for="ch" forName="cycle_1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23" axis="ch ch" ptType="node node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24" axis="ch ch" ptType="node node" func="cnt" op="equ" val="3">
            <dgm:choose name="Name25">
              <dgm:if name="Name26" axis="ch ch ch" ptType="node node node" st="1 2 0" cnt="1 1 0" func="cnt" op="equ" val="1">
                <dgm:choose name="Name27">
                  <dgm:if name="Name28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29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30">
                <dgm:choose name="Name31">
                  <dgm:if name="Name32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33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34" axis="ch ch" ptType="node node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l" for="ch" forName="cycle_2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r" for="ch" forName="cycle_4" refType="w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35" axis="ch ch" ptType="node node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l" for="ch" forName="cycle_3" refType="w" fact="0.11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r" for="ch" forName="cycle_4" refType="w" fact="0.89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36" axis="ch ch" ptType="node node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l" for="ch" forName="cycle_3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r" for="ch" forName="cycle_6" refType="w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37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l" for="ch" forName="cycle_2" refType="w" fact="0.062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l" for="ch" forName="cycle_3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l" for="ch" forName="cycle_4" refType="w" fact="0.2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r" for="ch" forName="cycle_5" refType="w" fact="0.8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r" for="ch" forName="cycle_6" refType="w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r" for="ch" forName="cycle_7" refType="w" fact="0.938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else>
    </dgm:choose>
    <dgm:forEach name="Name38" axis="ch" ptType="node" cnt="1">
      <dgm:choose name="Name39">
        <dgm:if name="Name40" axis="des" func="maxDepth" op="lte" val="1">
          <dgm:layoutNode name="singleCycle">
            <dgm:choose name="Name41">
              <dgm:if name="Name42" axis="ch" ptType="node" func="cnt" op="equ" val="1">
                <dgm:choose name="Name43">
                  <dgm:if name="Name44" func="var" arg="dir" op="equ" val="norm">
                    <dgm:alg type="cycle">
                      <dgm:param type="stAng" val="90"/>
                      <dgm:param type="ctrShpMap" val="fNode"/>
                    </dgm:alg>
                  </dgm:if>
                  <dgm:else name="Name45">
                    <dgm:alg type="cycle">
                      <dgm:param type="stAng" val="-90"/>
                      <dgm:param type="spanAng" val="-360"/>
                      <dgm:param type="ctrShpMap" val="fNode"/>
                    </dgm:alg>
                  </dgm:else>
                </dgm:choose>
              </dgm:if>
              <dgm:else name="Name46">
                <dgm:choose name="Name47">
                  <dgm:if name="Name48" func="var" arg="dir" op="equ" val="norm">
                    <dgm:alg type="cycle">
                      <dgm:param type="ctrShpMap" val="fNode"/>
                    </dgm:alg>
                  </dgm:if>
                  <dgm:else name="Name49">
                    <dgm:alg type="cycle">
                      <dgm:param type="spanAng" val="-360"/>
                      <dgm:param type="ctrShpMap" val="fNode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hoose name="Name50">
              <dgm:if name="Name51" axis="ch" ptType="node" func="cnt" op="equ" val="0">
                <dgm:constrLst>
                  <dgm:constr type="w" for="ch" forName="singleCenter" refType="w"/>
                  <dgm:constr type="h" for="ch" forName="singleCenter" refType="w" refFor="ch" refForName="singleCenter"/>
                </dgm:constrLst>
              </dgm:if>
              <dgm:if name="Name52" axis="ch" ptType="node" func="cnt" op="equ" val="1">
                <dgm:constrLst>
                  <dgm:constr type="w" for="ch" forName="singleCenter" refType="w" fact="0.5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if>
              <dgm:else name="Name53">
                <dgm:constrLst>
                  <dgm:constr type="w" for="ch" forName="singleCenter" refType="w" fact="0.3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else>
            </dgm:choose>
            <dgm:layoutNode name="singleCenter" styleLbl="node1">
              <dgm:varLst>
                <dgm:chMax val="7"/>
                <dgm:chPref val="7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self" ptType="node"/>
              <dgm:constrLst>
                <dgm:constr type="tMarg" refType="primFontSz" fact="0.2"/>
                <dgm:constr type="bMarg" refType="primFontSz" fact="0.2"/>
                <dgm:constr type="lMarg" refType="primFontSz" fact="0.2"/>
                <dgm:constr type="rMarg" refType="primFontSz" fact="0.2"/>
              </dgm:constrLst>
              <dgm:ruleLst>
                <dgm:rule type="primFontSz" val="5" fact="NaN" max="NaN"/>
              </dgm:ruleLst>
            </dgm:layoutNode>
            <dgm:forEach name="Name54" axis="ch" cnt="21">
              <dgm:forEach name="Name55" axis="self" ptType="parTrans">
                <dgm:layoutNode name="Name56">
                  <dgm:alg type="conn">
                    <dgm:param type="dim" val="1D"/>
                    <dgm:param type="begPts" val="auto"/>
                    <dgm:param type="endPts" val="auto"/>
                    <dgm:param type="begSty" val="noArr"/>
                    <dgm:param type="endSty" val="noArr"/>
                  </dgm:alg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</dgm:layoutNode>
              </dgm:forEach>
              <dgm:forEach name="Name57" axis="self" ptType="node">
                <dgm:layoutNode name="text0" styleLbl="node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/>
                  </dgm:shape>
                  <dgm:presOf axis="desOrSelf" ptType="node"/>
                  <dgm:constrLst>
                    <dgm:constr type="userS"/>
                    <dgm:constr type="w" refType="userS"/>
                    <dgm:constr type="h" refType="w"/>
                    <dgm:constr type="tMarg" refType="primFontSz" fact="0.2"/>
                    <dgm:constr type="bMarg" refType="primFontSz" fact="0.2"/>
                    <dgm:constr type="lMarg" refType="primFontSz" fact="0.2"/>
                    <dgm:constr type="rMarg" refType="primFontSz" fact="0.2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if>
        <dgm:else name="Name58">
          <dgm:layoutNode name="textCenter" styleLbl="node1">
            <dgm:alg type="tx"/>
            <dgm:shape xmlns:r="http://schemas.openxmlformats.org/officeDocument/2006/relationships" type="roundRect" r:blip="">
              <dgm:adjLst/>
            </dgm:shape>
            <dgm:presOf axis="self" ptType="node"/>
            <dgm:constrLst>
              <dgm:constr type="tMarg" refType="primFontSz" fact="0.2"/>
              <dgm:constr type="bMarg" refType="primFontSz" fact="0.2"/>
              <dgm:constr type="lMarg" refType="primFontSz" fact="0.2"/>
              <dgm:constr type="rMarg" refType="primFontSz" fact="0.2"/>
            </dgm:constrLst>
            <dgm:ruleLst>
              <dgm:rule type="primFontSz" val="5" fact="NaN" max="NaN"/>
            </dgm:ruleLst>
          </dgm:layoutNode>
          <dgm:choose name="Name59">
            <dgm:if name="Name60" axis="ch" ptType="node" func="cnt" op="gte" val="1">
              <dgm:layoutNode name="cycle_1">
                <dgm:choose name="Name61">
                  <dgm:if name="Name62" func="var" arg="dir" op="equ" val="norm">
                    <dgm:choose name="Name63">
                      <dgm:if name="Name64" axis="ch" ptType="node" func="cnt" op="equ" val="1">
                        <dgm:choose name="Name65">
                          <dgm:if name="Name66" axis="ch ch" ptType="node node" st="1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67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68">
                            <dgm:alg type="cycle">
                              <dgm:param type="ctrShpMap" val="fNode"/>
                              <dgm:param type="stAng" val="0"/>
                              <dgm:param type="spanAng" val="180"/>
                            </dgm:alg>
                          </dgm:else>
                        </dgm:choose>
                      </dgm:if>
                      <dgm:if name="Name69" axis="ch" ptType="node" func="cnt" op="equ" val="2">
                        <dgm:choose name="Name70">
                          <dgm:if name="Name7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3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4" axis="ch" ptType="node" func="cnt" op="equ" val="3">
                        <dgm:choose name="Name75">
                          <dgm:if name="Name7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8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9" axis="ch" ptType="node" func="cnt" op="equ" val="4">
                        <dgm:choose name="Name80">
                          <dgm:if name="Name8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3">
                            <dgm:alg type="cycle">
                              <dgm:param type="ctrShpMap" val="fNode"/>
                              <dgm:param type="stAng" val="292.5"/>
                              <dgm:param type="spanAng" val="135"/>
                            </dgm:alg>
                          </dgm:else>
                        </dgm:choose>
                      </dgm:if>
                      <dgm:if name="Name84" axis="ch" ptType="node" func="cnt" op="equ" val="5">
                        <dgm:choose name="Name85">
                          <dgm:if name="Name8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89" axis="ch" ptType="node" func="cnt" op="equ" val="6">
                        <dgm:choose name="Name90">
                          <dgm:if name="Name9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94" axis="ch" ptType="node" func="cnt" op="gte" val="7">
                        <dgm:choose name="Name95">
                          <dgm:if name="Name9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99"/>
                    </dgm:choose>
                  </dgm:if>
                  <dgm:else name="Name100">
                    <dgm:choose name="Name101">
                      <dgm:if name="Name102" axis="ch" ptType="node" func="cnt" op="equ" val="1">
                        <dgm:choose name="Name103">
                          <dgm:if name="Name104" axis="ch ch" ptType="node node" st="1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05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06">
                            <dgm:alg type="cycle">
                              <dgm:param type="ctrShpMap" val="fNode"/>
                              <dgm:param type="stAng" val="0"/>
                              <dgm:param type="spanAng" val="-180"/>
                            </dgm:alg>
                          </dgm:else>
                        </dgm:choose>
                      </dgm:if>
                      <dgm:if name="Name107" axis="ch" ptType="node" func="cnt" op="equ" val="2">
                        <dgm:choose name="Name108">
                          <dgm:if name="Name10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1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2" axis="ch" ptType="node" func="cnt" op="equ" val="3">
                        <dgm:choose name="Name113">
                          <dgm:if name="Name11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6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7" axis="ch" ptType="node" func="cnt" op="equ" val="4">
                        <dgm:choose name="Name118">
                          <dgm:if name="Name11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1">
                            <dgm:alg type="cycle">
                              <dgm:param type="ctrShpMap" val="fNode"/>
                              <dgm:param type="stAng" val="67.5"/>
                              <dgm:param type="spanAng" val="-135"/>
                            </dgm:alg>
                          </dgm:else>
                        </dgm:choose>
                      </dgm:if>
                      <dgm:if name="Name122" axis="ch" ptType="node" func="cnt" op="equ" val="5">
                        <dgm:choose name="Name123">
                          <dgm:if name="Name12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27" axis="ch" ptType="node" func="cnt" op="equ" val="6">
                        <dgm:choose name="Name128">
                          <dgm:if name="Name12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32" axis="ch" ptType="node" func="cnt" op="gte" val="7">
                        <dgm:choose name="Name133">
                          <dgm:if name="Name13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137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138" axis="ch" ptType="node" cnt="1">
                  <dgm:layoutNode name="childCenter1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139" axis="ch">
                    <dgm:forEach name="Name140" axis="self" ptType="parTrans">
                      <dgm:layoutNode name="Name141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142" axis="self" ptType="node">
                      <dgm:layoutNode name="text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143" axis="ch" ptType="parTrans" cnt="1">
                <dgm:layoutNode name="Name144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1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145"/>
          </dgm:choose>
          <dgm:choose name="Name146">
            <dgm:if name="Name147" axis="ch" ptType="node" func="cnt" op="gte" val="2">
              <dgm:layoutNode name="cycle_2">
                <dgm:choose name="Name148">
                  <dgm:if name="Name149" func="var" arg="dir" op="equ" val="norm">
                    <dgm:choose name="Name150">
                      <dgm:if name="Name151" axis="ch" ptType="node" func="cnt" op="equ" val="2">
                        <dgm:choose name="Name152">
                          <dgm:if name="Name153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54" axis="ch ch" ptType="node node" st="2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155">
                            <dgm:alg type="cycle">
                              <dgm:param type="ctrShpMap" val="fNode"/>
                              <dgm:param type="stAng" val="90"/>
                              <dgm:param type="spanAng" val="180"/>
                            </dgm:alg>
                          </dgm:else>
                        </dgm:choose>
                      </dgm:if>
                      <dgm:if name="Name156" axis="ch" ptType="node" func="cnt" op="equ" val="3">
                        <dgm:choose name="Name157">
                          <dgm:if name="Name158" axis="ch ch" ptType="node node" st="2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159" axis="ch ch" ptType="node node" st="2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  <dgm:param type="horzAlign" val="r"/>
                              <dgm:param type="vertAlign" val="b"/>
                            </dgm:alg>
                          </dgm:if>
                          <dgm:else name="Name160">
                            <dgm:alg type="cycle">
                              <dgm:param type="ctrShpMap" val="fNode"/>
                              <dgm:param type="stAng" val="30"/>
                              <dgm:param type="spanAng" val="180"/>
                            </dgm:alg>
                          </dgm:else>
                        </dgm:choose>
                      </dgm:if>
                      <dgm:if name="Name161" axis="ch" ptType="node" func="cnt" op="equ" val="4">
                        <dgm:choose name="Name162">
                          <dgm:if name="Name163" axis="ch ch" ptType="node node" st="2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164" axis="ch ch" ptType="node node" st="2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165">
                            <dgm:alg type="cycle">
                              <dgm:param type="ctrShpMap" val="fNode"/>
                              <dgm:param type="stAng" val="22.5"/>
                              <dgm:param type="spanAng" val="135"/>
                            </dgm:alg>
                          </dgm:else>
                        </dgm:choose>
                      </dgm:if>
                      <dgm:if name="Name166" axis="ch" ptType="node" func="cnt" op="equ" val="5">
                        <dgm:choose name="Name167">
                          <dgm:if name="Name168" axis="ch ch" ptType="node node" st="2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169" axis="ch ch" ptType="node node" st="2 1" cnt="1 0" func="cnt" op="equ" val="2">
                            <dgm:alg type="cycle">
                              <dgm:param type="ctrShpMap" val="fNode"/>
                              <dgm:param type="stAng" val="27"/>
                              <dgm:param type="spanAng" val="90"/>
                            </dgm:alg>
                          </dgm:if>
                          <dgm:else name="Name17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1" axis="ch" ptType="node" func="cnt" op="equ" val="6">
                        <dgm:choose name="Name172">
                          <dgm:if name="Name173" axis="ch ch" ptType="node node" st="2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174" axis="ch ch" ptType="node node" st="2 1" cnt="1 0" func="cnt" op="equ" val="2">
                            <dgm:alg type="cycle">
                              <dgm:param type="ctrShpMap" val="fNode"/>
                              <dgm:param type="stAng" val="15"/>
                              <dgm:param type="spanAng" val="90"/>
                            </dgm:alg>
                          </dgm:if>
                          <dgm:else name="Name175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6" axis="ch" ptType="node" func="cnt" op="gte" val="7">
                        <dgm:choose name="Name177">
                          <dgm:if name="Name178" axis="ch ch" ptType="node node" st="2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179" axis="ch ch" ptType="node node" st="2 1" cnt="1 0" func="cnt" op="equ" val="2">
                            <dgm:alg type="cycle">
                              <dgm:param type="ctrShpMap" val="fNode"/>
                              <dgm:param type="stAng" val="6"/>
                              <dgm:param type="spanAng" val="90"/>
                            </dgm:alg>
                          </dgm:if>
                          <dgm:else name="Name18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181"/>
                    </dgm:choose>
                  </dgm:if>
                  <dgm:else name="Name182">
                    <dgm:choose name="Name183">
                      <dgm:if name="Name184" axis="ch" ptType="node" func="cnt" op="equ" val="2">
                        <dgm:choose name="Name185">
                          <dgm:if name="Name186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87" axis="ch ch" ptType="node node" st="2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188">
                            <dgm:alg type="cycle">
                              <dgm:param type="ctrShpMap" val="fNode"/>
                              <dgm:param type="stAng" val="270"/>
                              <dgm:param type="spanAng" val="-180"/>
                            </dgm:alg>
                          </dgm:else>
                        </dgm:choose>
                      </dgm:if>
                      <dgm:if name="Name189" axis="ch" ptType="node" func="cnt" op="equ" val="3">
                        <dgm:choose name="Name190">
                          <dgm:if name="Name191" axis="ch ch" ptType="node node" st="2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192" axis="ch ch" ptType="node node" st="2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  <dgm:param type="horzAlign" val="l"/>
                              <dgm:param type="vertAlign" val="b"/>
                            </dgm:alg>
                          </dgm:if>
                          <dgm:else name="Name193">
                            <dgm:alg type="cycle">
                              <dgm:param type="ctrShpMap" val="fNode"/>
                              <dgm:param type="stAng" val="330"/>
                              <dgm:param type="spanAng" val="-180"/>
                            </dgm:alg>
                          </dgm:else>
                        </dgm:choose>
                      </dgm:if>
                      <dgm:if name="Name194" axis="ch" ptType="node" func="cnt" op="equ" val="4">
                        <dgm:choose name="Name195">
                          <dgm:if name="Name196" axis="ch ch" ptType="node node" st="2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97" axis="ch ch" ptType="node node" st="2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98">
                            <dgm:alg type="cycle">
                              <dgm:param type="ctrShpMap" val="fNode"/>
                              <dgm:param type="stAng" val="337.5"/>
                              <dgm:param type="spanAng" val="-135"/>
                            </dgm:alg>
                          </dgm:else>
                        </dgm:choose>
                      </dgm:if>
                      <dgm:if name="Name199" axis="ch" ptType="node" func="cnt" op="equ" val="5">
                        <dgm:choose name="Name200">
                          <dgm:if name="Name201" axis="ch ch" ptType="node node" st="2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202" axis="ch ch" ptType="node node" st="2 1" cnt="1 0" func="cnt" op="equ" val="2">
                            <dgm:alg type="cycle">
                              <dgm:param type="ctrShpMap" val="fNode"/>
                              <dgm:param type="stAng" val="333"/>
                              <dgm:param type="spanAng" val="-90"/>
                            </dgm:alg>
                          </dgm:if>
                          <dgm:else name="Name20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4" axis="ch" ptType="node" func="cnt" op="equ" val="6">
                        <dgm:choose name="Name205">
                          <dgm:if name="Name206" axis="ch ch" ptType="node node" st="2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207" axis="ch ch" ptType="node node" st="2 1" cnt="1 0" func="cnt" op="equ" val="2">
                            <dgm:alg type="cycle">
                              <dgm:param type="ctrShpMap" val="fNode"/>
                              <dgm:param type="stAng" val="345"/>
                              <dgm:param type="spanAng" val="-90"/>
                            </dgm:alg>
                          </dgm:if>
                          <dgm:else name="Name20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9" axis="ch" ptType="node" func="cnt" op="gte" val="7">
                        <dgm:choose name="Name210">
                          <dgm:if name="Name211" axis="ch ch" ptType="node node" st="2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212" axis="ch ch" ptType="node node" st="2 1" cnt="1 0" func="cnt" op="equ" val="2">
                            <dgm:alg type="cycle">
                              <dgm:param type="ctrShpMap" val="fNode"/>
                              <dgm:param type="stAng" val="353"/>
                              <dgm:param type="spanAng" val="-90"/>
                            </dgm:alg>
                          </dgm:if>
                          <dgm:else name="Name21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14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15" axis="ch" ptType="node" st="2" cnt="1">
                  <dgm:layoutNode name="childCenter2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16" axis="ch">
                    <dgm:forEach name="Name217" axis="self" ptType="parTrans">
                      <dgm:layoutNode name="Name218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19" axis="self" ptType="node">
                      <dgm:layoutNode name="text2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20" axis="ch" ptType="parTrans" st="2" cnt="1">
                <dgm:layoutNode name="Name221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22"/>
          </dgm:choose>
          <dgm:choose name="Name223">
            <dgm:if name="Name224" axis="ch" ptType="node" func="cnt" op="gte" val="3">
              <dgm:layoutNode name="cycle_3">
                <dgm:choose name="Name225">
                  <dgm:if name="Name226" func="var" arg="dir" op="equ" val="norm">
                    <dgm:choose name="Name227">
                      <dgm:if name="Name228" axis="ch" ptType="node" func="cnt" op="equ" val="3">
                        <dgm:choose name="Name229">
                          <dgm:if name="Name230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231" axis="ch ch" ptType="node node" st="3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  <dgm:param type="horzAlign" val="l"/>
                              <dgm:param type="vertAlign" val="b"/>
                            </dgm:alg>
                          </dgm:if>
                          <dgm:else name="Name232">
                            <dgm:alg type="cycle">
                              <dgm:param type="ctrShpMap" val="fNode"/>
                              <dgm:param type="stAng" val="150"/>
                              <dgm:param type="spanAng" val="180"/>
                            </dgm:alg>
                          </dgm:else>
                        </dgm:choose>
                      </dgm:if>
                      <dgm:if name="Name233" axis="ch" ptType="node" func="cnt" op="equ" val="4">
                        <dgm:choose name="Name234">
                          <dgm:if name="Name235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36" axis="ch ch" ptType="node node" st="3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237">
                            <dgm:alg type="cycle">
                              <dgm:param type="ctrShpMap" val="fNode"/>
                              <dgm:param type="stAng" val="112.5"/>
                              <dgm:param type="spanAng" val="135"/>
                            </dgm:alg>
                          </dgm:else>
                        </dgm:choose>
                      </dgm:if>
                      <dgm:if name="Name238" axis="ch" ptType="node" func="cnt" op="equ" val="5">
                        <dgm:choose name="Name239">
                          <dgm:if name="Name240" axis="ch ch" ptType="node node" st="3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241" axis="ch ch" ptType="node node" st="3 1" cnt="1 0" func="cnt" op="equ" val="2">
                            <dgm:alg type="cycle">
                              <dgm:param type="ctrShpMap" val="fNode"/>
                              <dgm:param type="stAng" val="99"/>
                              <dgm:param type="spanAng" val="90"/>
                            </dgm:alg>
                          </dgm:if>
                          <dgm:else name="Name24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3" axis="ch" ptType="node" func="cnt" op="equ" val="6">
                        <dgm:choose name="Name244">
                          <dgm:if name="Name245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246" axis="ch ch" ptType="node node" st="3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</dgm:alg>
                          </dgm:if>
                          <dgm:else name="Name247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8" axis="ch" ptType="node" func="cnt" op="gte" val="7">
                        <dgm:choose name="Name249">
                          <dgm:if name="Name250" axis="ch ch" ptType="node node" st="3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251" axis="ch ch" ptType="node node" st="3 1" cnt="1 0" func="cnt" op="equ" val="2">
                            <dgm:alg type="cycle">
                              <dgm:param type="ctrShpMap" val="fNode"/>
                              <dgm:param type="stAng" val="57"/>
                              <dgm:param type="spanAng" val="90"/>
                            </dgm:alg>
                          </dgm:if>
                          <dgm:else name="Name25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253"/>
                    </dgm:choose>
                  </dgm:if>
                  <dgm:else name="Name254">
                    <dgm:choose name="Name255">
                      <dgm:if name="Name256" axis="ch" ptType="node" func="cnt" op="equ" val="3">
                        <dgm:choose name="Name257">
                          <dgm:if name="Name258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259" axis="ch ch" ptType="node node" st="3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  <dgm:param type="horzAlign" val="r"/>
                              <dgm:param type="vertAlign" val="b"/>
                            </dgm:alg>
                          </dgm:if>
                          <dgm:else name="Name260">
                            <dgm:alg type="cycle">
                              <dgm:param type="ctrShpMap" val="fNode"/>
                              <dgm:param type="stAng" val="210"/>
                              <dgm:param type="spanAng" val="-180"/>
                            </dgm:alg>
                          </dgm:else>
                        </dgm:choose>
                      </dgm:if>
                      <dgm:if name="Name261" axis="ch" ptType="node" func="cnt" op="equ" val="4">
                        <dgm:choose name="Name262">
                          <dgm:if name="Name263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64" axis="ch ch" ptType="node node" st="3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265">
                            <dgm:alg type="cycle">
                              <dgm:param type="ctrShpMap" val="fNode"/>
                              <dgm:param type="stAng" val="247.5"/>
                              <dgm:param type="spanAng" val="-135"/>
                            </dgm:alg>
                          </dgm:else>
                        </dgm:choose>
                      </dgm:if>
                      <dgm:if name="Name266" axis="ch" ptType="node" func="cnt" op="equ" val="5">
                        <dgm:choose name="Name267">
                          <dgm:if name="Name268" axis="ch ch" ptType="node node" st="3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269" axis="ch ch" ptType="node node" st="3 1" cnt="1 0" func="cnt" op="equ" val="2">
                            <dgm:alg type="cycle">
                              <dgm:param type="ctrShpMap" val="fNode"/>
                              <dgm:param type="stAng" val="261"/>
                              <dgm:param type="spanAng" val="-90"/>
                            </dgm:alg>
                          </dgm:if>
                          <dgm:else name="Name27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1" axis="ch" ptType="node" func="cnt" op="equ" val="6">
                        <dgm:choose name="Name272">
                          <dgm:if name="Name273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274" axis="ch ch" ptType="node node" st="3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</dgm:alg>
                          </dgm:if>
                          <dgm:else name="Name275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6" axis="ch" ptType="node" func="cnt" op="gte" val="7">
                        <dgm:choose name="Name277">
                          <dgm:if name="Name278" axis="ch ch" ptType="node node" st="3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279" axis="ch ch" ptType="node node" st="3 1" cnt="1 0" func="cnt" op="equ" val="2">
                            <dgm:alg type="cycle">
                              <dgm:param type="ctrShpMap" val="fNode"/>
                              <dgm:param type="stAng" val="302"/>
                              <dgm:param type="spanAng" val="-90"/>
                            </dgm:alg>
                          </dgm:if>
                          <dgm:else name="Name28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81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82" axis="ch" ptType="node" st="3" cnt="1">
                  <dgm:layoutNode name="childCenter3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83" axis="ch">
                    <dgm:forEach name="Name284" axis="self" ptType="parTrans">
                      <dgm:layoutNode name="Name285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86" axis="self" ptType="node">
                      <dgm:layoutNode name="text3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87" axis="ch" ptType="parTrans" st="3" cnt="1">
                <dgm:layoutNode name="Name288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3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89"/>
          </dgm:choose>
          <dgm:choose name="Name290">
            <dgm:if name="Name291" axis="ch" ptType="node" func="cnt" op="gte" val="4">
              <dgm:layoutNode name="cycle_4">
                <dgm:choose name="Name292">
                  <dgm:if name="Name293" func="var" arg="dir" op="equ" val="norm">
                    <dgm:choose name="Name294">
                      <dgm:if name="Name295" axis="ch" ptType="node" func="cnt" op="equ" val="4">
                        <dgm:choose name="Name296">
                          <dgm:if name="Name297" axis="ch ch" ptType="node node" st="4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298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90"/>
                            </dgm:alg>
                          </dgm:if>
                          <dgm:else name="Name299">
                            <dgm:alg type="cycle">
                              <dgm:param type="ctrShpMap" val="fNode"/>
                              <dgm:param type="stAng" val="202.5"/>
                              <dgm:param type="spanAng" val="135"/>
                            </dgm:alg>
                          </dgm:else>
                        </dgm:choose>
                      </dgm:if>
                      <dgm:if name="Name300" axis="ch" ptType="node" func="cnt" op="equ" val="5">
                        <dgm:choose name="Name301">
                          <dgm:if name="Name302" axis="ch ch" ptType="node node" st="4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303" axis="ch ch" ptType="node node" st="4 1" cnt="1 0" func="cnt" op="equ" val="2">
                            <dgm:alg type="cycle">
                              <dgm:param type="ctrShpMap" val="fNode"/>
                              <dgm:param type="stAng" val="171"/>
                              <dgm:param type="spanAng" val="90"/>
                            </dgm:alg>
                          </dgm:if>
                          <dgm:else name="Name30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05" axis="ch" ptType="node" func="cnt" op="equ" val="6">
                        <dgm:choose name="Name306">
                          <dgm:if name="Name307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08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309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10" axis="ch" ptType="node" func="cnt" op="gte" val="7">
                        <dgm:choose name="Name311">
                          <dgm:if name="Name312" axis="ch ch" ptType="node node" st="4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13" axis="ch ch" ptType="node node" st="4 1" cnt="1 0" func="cnt" op="equ" val="2">
                            <dgm:alg type="cycle">
                              <dgm:param type="ctrShpMap" val="fNode"/>
                              <dgm:param type="stAng" val="109"/>
                              <dgm:param type="spanAng" val="90"/>
                            </dgm:alg>
                          </dgm:if>
                          <dgm:else name="Name31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15"/>
                    </dgm:choose>
                  </dgm:if>
                  <dgm:else name="Name316">
                    <dgm:choose name="Name317">
                      <dgm:if name="Name318" axis="ch" ptType="node" func="cnt" op="equ" val="4">
                        <dgm:choose name="Name319">
                          <dgm:if name="Name320" axis="ch ch" ptType="node node" st="4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321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-90"/>
                            </dgm:alg>
                          </dgm:if>
                          <dgm:else name="Name322">
                            <dgm:alg type="cycle">
                              <dgm:param type="ctrShpMap" val="fNode"/>
                              <dgm:param type="stAng" val="157.5"/>
                              <dgm:param type="spanAng" val="-135"/>
                            </dgm:alg>
                          </dgm:else>
                        </dgm:choose>
                      </dgm:if>
                      <dgm:if name="Name323" axis="ch" ptType="node" func="cnt" op="equ" val="5">
                        <dgm:choose name="Name324">
                          <dgm:if name="Name325" axis="ch ch" ptType="node node" st="4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326" axis="ch ch" ptType="node node" st="4 1" cnt="1 0" func="cnt" op="equ" val="2">
                            <dgm:alg type="cycle">
                              <dgm:param type="ctrShpMap" val="fNode"/>
                              <dgm:param type="stAng" val="189"/>
                              <dgm:param type="spanAng" val="-90"/>
                            </dgm:alg>
                          </dgm:if>
                          <dgm:else name="Name32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28" axis="ch" ptType="node" func="cnt" op="equ" val="6">
                        <dgm:choose name="Name329">
                          <dgm:if name="Name330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31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332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33" axis="ch" ptType="node" func="cnt" op="gte" val="7">
                        <dgm:choose name="Name334">
                          <dgm:if name="Name335" axis="ch ch" ptType="node node" st="4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36" axis="ch ch" ptType="node node" st="4 1" cnt="1 0" func="cnt" op="equ" val="2">
                            <dgm:alg type="cycle">
                              <dgm:param type="ctrShpMap" val="fNode"/>
                              <dgm:param type="stAng" val="250"/>
                              <dgm:param type="spanAng" val="-90"/>
                            </dgm:alg>
                          </dgm:if>
                          <dgm:else name="Name33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38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39" axis="ch" ptType="node" st="4" cnt="1">
                  <dgm:layoutNode name="childCenter4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40" axis="ch">
                    <dgm:forEach name="Name341" axis="self" ptType="parTrans">
                      <dgm:layoutNode name="Name342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43" axis="self" ptType="node">
                      <dgm:layoutNode name="text4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44" axis="ch" ptType="parTrans" st="4" cnt="1">
                <dgm:layoutNode name="Name345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4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46"/>
          </dgm:choose>
          <dgm:choose name="Name347">
            <dgm:if name="Name348" axis="ch" ptType="node" func="cnt" op="gte" val="5">
              <dgm:layoutNode name="cycle_5">
                <dgm:choose name="Name349">
                  <dgm:if name="Name350" func="var" arg="dir" op="equ" val="norm">
                    <dgm:choose name="Name351">
                      <dgm:if name="Name352" axis="ch" ptType="node" func="cnt" op="equ" val="5">
                        <dgm:choose name="Name353">
                          <dgm:if name="Name354" axis="ch ch" ptType="node node" st="5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355" axis="ch ch" ptType="node node" st="5 1" cnt="1 0" func="cnt" op="equ" val="2">
                            <dgm:alg type="cycle">
                              <dgm:param type="ctrShpMap" val="fNode"/>
                              <dgm:param type="stAng" val="243"/>
                              <dgm:param type="spanAng" val="90"/>
                            </dgm:alg>
                          </dgm:if>
                          <dgm:else name="Name35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57" axis="ch" ptType="node" func="cnt" op="equ" val="6">
                        <dgm:choose name="Name358">
                          <dgm:if name="Name359" axis="ch ch" ptType="node node" st="5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360" axis="ch ch" ptType="node node" st="5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</dgm:alg>
                          </dgm:if>
                          <dgm:else name="Name361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62" axis="ch" ptType="node" func="cnt" op="gte" val="7">
                        <dgm:choose name="Name363">
                          <dgm:if name="Name364" axis="ch ch" ptType="node node" st="5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65" axis="ch ch" ptType="node node" st="5 1" cnt="1 0" func="cnt" op="equ" val="2">
                            <dgm:alg type="cycle">
                              <dgm:param type="ctrShpMap" val="fNode"/>
                              <dgm:param type="stAng" val="160"/>
                              <dgm:param type="spanAng" val="90"/>
                            </dgm:alg>
                          </dgm:if>
                          <dgm:else name="Name36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67"/>
                    </dgm:choose>
                  </dgm:if>
                  <dgm:else name="Name368">
                    <dgm:choose name="Name369">
                      <dgm:if name="Name370" axis="ch" ptType="node" func="cnt" op="equ" val="5">
                        <dgm:choose name="Name371">
                          <dgm:if name="Name372" axis="ch ch" ptType="node node" st="5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373" axis="ch ch" ptType="node node" st="5 1" cnt="1 0" func="cnt" op="equ" val="2">
                            <dgm:alg type="cycle">
                              <dgm:param type="ctrShpMap" val="fNode"/>
                              <dgm:param type="stAng" val="117"/>
                              <dgm:param type="spanAng" val="-90"/>
                            </dgm:alg>
                          </dgm:if>
                          <dgm:else name="Name37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75" axis="ch" ptType="node" func="cnt" op="equ" val="6">
                        <dgm:choose name="Name376">
                          <dgm:if name="Name377" axis="ch ch" ptType="node node" st="5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378" axis="ch ch" ptType="node node" st="5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</dgm:alg>
                          </dgm:if>
                          <dgm:else name="Name379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80" axis="ch" ptType="node" func="cnt" op="gte" val="7">
                        <dgm:choose name="Name381">
                          <dgm:if name="Name382" axis="ch ch" ptType="node node" st="5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83" axis="ch ch" ptType="node node" st="5 1" cnt="1 0" func="cnt" op="equ" val="2">
                            <dgm:alg type="cycle">
                              <dgm:param type="ctrShpMap" val="fNode"/>
                              <dgm:param type="stAng" val="199"/>
                              <dgm:param type="spanAng" val="-90"/>
                            </dgm:alg>
                          </dgm:if>
                          <dgm:else name="Name38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85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86" axis="ch" ptType="node" st="5" cnt="1">
                  <dgm:layoutNode name="childCenter5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87" axis="ch">
                    <dgm:forEach name="Name388" axis="self" ptType="parTrans">
                      <dgm:layoutNode name="Name389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90" axis="self" ptType="node">
                      <dgm:layoutNode name="text5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91" axis="ch" ptType="parTrans" st="5" cnt="1">
                <dgm:layoutNode name="Name392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5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93"/>
          </dgm:choose>
          <dgm:choose name="Name394">
            <dgm:if name="Name395" axis="ch" ptType="node" func="cnt" op="gte" val="6">
              <dgm:layoutNode name="cycle_6">
                <dgm:choose name="Name396">
                  <dgm:if name="Name397" func="var" arg="dir" op="equ" val="norm">
                    <dgm:choose name="Name398">
                      <dgm:if name="Name399" axis="ch" ptType="node" func="cnt" op="equ" val="6">
                        <dgm:choose name="Name400">
                          <dgm:if name="Name401" axis="ch ch" ptType="node node" st="6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402" axis="ch ch" ptType="node node" st="6 1" cnt="1 0" func="cnt" op="equ" val="2">
                            <dgm:alg type="cycle">
                              <dgm:param type="ctrShpMap" val="fNode"/>
                              <dgm:param type="stAng" val="255"/>
                              <dgm:param type="spanAng" val="90"/>
                            </dgm:alg>
                          </dgm:if>
                          <dgm:else name="Name40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404" axis="ch" ptType="node" func="cnt" op="gte" val="7">
                        <dgm:choose name="Name405">
                          <dgm:if name="Name406" axis="ch ch" ptType="node node" st="6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407" axis="ch ch" ptType="node node" st="6 1" cnt="1 0" func="cnt" op="equ" val="2">
                            <dgm:alg type="cycle">
                              <dgm:param type="ctrShpMap" val="fNode"/>
                              <dgm:param type="stAng" val="212"/>
                              <dgm:param type="spanAng" val="90"/>
                            </dgm:alg>
                          </dgm:if>
                          <dgm:else name="Name40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09"/>
                    </dgm:choose>
                  </dgm:if>
                  <dgm:else name="Name410">
                    <dgm:choose name="Name411">
                      <dgm:if name="Name412" axis="ch" ptType="node" func="cnt" op="equ" val="6">
                        <dgm:choose name="Name413">
                          <dgm:if name="Name414" axis="ch ch" ptType="node node" st="6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415" axis="ch ch" ptType="node node" st="6 1" cnt="1 0" func="cnt" op="equ" val="2">
                            <dgm:alg type="cycle">
                              <dgm:param type="ctrShpMap" val="fNode"/>
                              <dgm:param type="stAng" val="105"/>
                              <dgm:param type="spanAng" val="-90"/>
                            </dgm:alg>
                          </dgm:if>
                          <dgm:else name="Name41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417" axis="ch" ptType="node" func="cnt" op="gte" val="7">
                        <dgm:choose name="Name418">
                          <dgm:if name="Name419" axis="ch ch" ptType="node node" st="6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420" axis="ch ch" ptType="node node" st="6 1" cnt="1 0" func="cnt" op="equ" val="2">
                            <dgm:alg type="cycle">
                              <dgm:param type="ctrShpMap" val="fNode"/>
                              <dgm:param type="stAng" val="147"/>
                              <dgm:param type="spanAng" val="-90"/>
                            </dgm:alg>
                          </dgm:if>
                          <dgm:else name="Name42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22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23" axis="ch" ptType="node" st="6" cnt="1">
                  <dgm:layoutNode name="childCenter6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24" axis="ch">
                    <dgm:forEach name="Name425" axis="self" ptType="parTrans">
                      <dgm:layoutNode name="Name426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27" axis="self" ptType="node">
                      <dgm:layoutNode name="text6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28" axis="ch" ptType="parTrans" st="6" cnt="1">
                <dgm:layoutNode name="Name429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6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30"/>
          </dgm:choose>
          <dgm:choose name="Name431">
            <dgm:if name="Name432" axis="ch" ptType="node" func="cnt" op="gte" val="7">
              <dgm:layoutNode name="cycle_7">
                <dgm:choose name="Name433">
                  <dgm:if name="Name434" func="var" arg="dir" op="equ" val="norm">
                    <dgm:choose name="Name435">
                      <dgm:if name="Name436" axis="ch" ptType="node" func="cnt" op="gte" val="7">
                        <dgm:choose name="Name437">
                          <dgm:if name="Name438" axis="ch ch" ptType="node node" st="7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439" axis="ch ch" ptType="node node" st="7 1" cnt="1 0" func="cnt" op="equ" val="2">
                            <dgm:alg type="cycle">
                              <dgm:param type="ctrShpMap" val="fNode"/>
                              <dgm:param type="stAng" val="263"/>
                              <dgm:param type="spanAng" val="90"/>
                            </dgm:alg>
                          </dgm:if>
                          <dgm:else name="Name44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41"/>
                    </dgm:choose>
                  </dgm:if>
                  <dgm:else name="Name442">
                    <dgm:choose name="Name443">
                      <dgm:if name="Name444" axis="ch" ptType="node" func="cnt" op="gte" val="7">
                        <dgm:choose name="Name445">
                          <dgm:if name="Name446" axis="ch ch" ptType="node node" st="7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447" axis="ch ch" ptType="node node" st="7 1" cnt="1 0" func="cnt" op="equ" val="2">
                            <dgm:alg type="cycle">
                              <dgm:param type="ctrShpMap" val="fNode"/>
                              <dgm:param type="stAng" val="96"/>
                              <dgm:param type="spanAng" val="-90"/>
                            </dgm:alg>
                          </dgm:if>
                          <dgm:else name="Name44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49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50" axis="ch" ptType="node" st="7" cnt="1">
                  <dgm:layoutNode name="childCenter7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51" axis="ch">
                    <dgm:forEach name="Name452" axis="self" ptType="parTrans">
                      <dgm:layoutNode name="Name453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54" axis="self" ptType="node">
                      <dgm:layoutNode name="text7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55" axis="ch" ptType="parTrans" st="7" cnt="1">
                <dgm:layoutNode name="Name456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7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5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54F2D5-6CCC-498D-998E-ACB8C32E25BA}" type="datetimeFigureOut">
              <a:rPr lang="de-DE" smtClean="0"/>
              <a:t>02.03.18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488EB73-98CA-42BA-91E7-606B7F984DA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351460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CH" dirty="0"/>
              <a:t>Für eine genauere Bestimmung Ihrer Grundlagenzone führen Sie einen Laktatstufentest durch.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88EB73-98CA-42BA-91E7-606B7F984DAB}" type="slidenum">
              <a:rPr lang="de-DE" smtClean="0"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8516973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Weitere Infos unter http://www.sportclinic.ch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88EB73-98CA-42BA-91E7-606B7F984DAB}" type="slidenum">
              <a:rPr lang="de-DE" smtClean="0"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972788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DA90C01-9394-4E5D-AC06-7A55FC21F9A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E95053A5-E13F-4DD0-AD4E-5CE71A23129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6C72D7B9-35CB-4B46-B133-C477AA824807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/>
              <a:t>Entwurf Trainingstipps 2018</a:t>
            </a:r>
            <a:endParaRPr lang="de-DE" dirty="0"/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A57F0617-2BD1-46A7-B8F0-91C77D4A575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F643DD8-1711-4F10-8E98-BB3FAB4F9FC0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932030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41911B6-AEC5-458E-981A-3B1246D8E8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83B19C81-63C6-4794-9A41-59F6D617303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AF2E250F-FC6F-4008-A0C8-6FFAB29474D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FE81084-7CE1-416F-92A0-EFFF04906818}" type="datetime1">
              <a:rPr lang="de-DE" smtClean="0"/>
              <a:t>02.03.18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494AC31E-D46E-4A5D-B58C-57100612BD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Entwurf Trainingstipps 2018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70784AD-B562-4709-B10A-BD6E946D68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643DD8-1711-4F10-8E98-BB3FAB4F9FC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415571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18A10CD5-B471-4FE2-8090-F2A4741F301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C4ABE022-3232-4B65-A76F-05E7DED6710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86618B97-D25E-481A-BFC8-289BBABBF37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6AE0664-C9C6-4574-A1FF-8973AD9A2DB2}" type="datetime1">
              <a:rPr lang="de-DE" smtClean="0"/>
              <a:t>02.03.18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8CAB0F7F-CD82-47C8-9C69-9845812AA6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Entwurf Trainingstipps 2018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8F250D8E-7720-4129-BF47-ADB2C11E6B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643DD8-1711-4F10-8E98-BB3FAB4F9FC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597565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75E6B93-78F3-4C5C-8385-6C4B803743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FB9B6D92-939D-4B55-9CCB-D82C7CAE1FA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E49A5623-37E6-4E92-8E84-448879B09E4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9F346BA-4B26-4C5B-8B4A-3E54935E1F01}" type="datetime1">
              <a:rPr lang="de-DE" smtClean="0"/>
              <a:t>02.03.18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F8104499-19C8-4C16-BBD1-39BF03DFEA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Entwurf Trainingstipps 2018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F83787CD-C76B-466A-92AC-ED6DD245AB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643DD8-1711-4F10-8E98-BB3FAB4F9FC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952859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540A343-832C-499C-9781-2CFE9C6575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F51FAFCC-53C7-4C66-B9E0-A9C6D37C8D8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F779DE47-055E-40BA-996A-3C6C6903202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A4C235F-A795-4286-A767-7F57476715DD}" type="datetime1">
              <a:rPr lang="de-DE" smtClean="0"/>
              <a:t>02.03.18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0840CCF-B22D-41BE-B410-8FB5AB19BC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Entwurf Trainingstipps 2018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38FD2B14-28A3-4537-8E5D-768B936FE3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643DD8-1711-4F10-8E98-BB3FAB4F9FC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080931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BD5C9DA-9947-4B38-AC77-6B598DA6F1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6DC98623-6828-4178-B202-3469A082369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8B60DE3B-517B-4589-AC5D-706F8580FAF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7D843DC7-14C2-40CA-B103-42663D858AC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DDD2624-F3F4-4405-94C1-91470490B233}" type="datetime1">
              <a:rPr lang="de-DE" smtClean="0"/>
              <a:t>02.03.18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4CB236A6-912A-4CFF-BACE-59FC8B677C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Entwurf Trainingstipps 2018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F2140301-9392-4BC8-8AEB-89138FAF68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643DD8-1711-4F10-8E98-BB3FAB4F9FC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780018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2573C74-01EF-41F5-8263-A6968A7646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A174A2BB-C304-416D-9C2A-FF0935E6897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454738D5-C5C3-407D-A59A-79619E43AC4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3BB08A8E-A4D0-4EC1-9F38-7DF8917E57D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313CD86F-10C7-4F2A-8080-59255C6A4C9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AE2253D7-A19F-4477-AE17-1BC1B86236E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A6CDFBA-1927-4219-9527-4A6FC694D0EE}" type="datetime1">
              <a:rPr lang="de-DE" smtClean="0"/>
              <a:t>02.03.18</a:t>
            </a:fld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AF2C996D-588F-4B7D-9516-E2031FBF64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Entwurf Trainingstipps 2018</a:t>
            </a:r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C6DC14BF-5D97-472E-B3E6-CB0096D422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643DD8-1711-4F10-8E98-BB3FAB4F9FC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218381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078D82B-9D44-44FB-BB04-AD199B2A79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2FAFF322-E09D-4C0D-AB6C-9299610B1CA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1C6AA92-1D3A-410F-9AE7-E96FF953757A}" type="datetime1">
              <a:rPr lang="de-DE" smtClean="0"/>
              <a:t>02.03.18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6186CEC1-D6FE-41FC-8A85-B743500124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Entwurf Trainingstipps 2018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D351ADB7-2E9D-4481-9B5D-B91BE76B3C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643DD8-1711-4F10-8E98-BB3FAB4F9FC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653184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B3B5EBBC-4524-4583-BAF0-E4637B0C155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8249155-CC7B-4F76-A094-7587081570D4}" type="datetime1">
              <a:rPr lang="de-DE" smtClean="0"/>
              <a:t>02.03.18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FC462570-813A-44CE-8B38-EF83FB6BBE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Entwurf Trainingstipps 2018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48DE8A6A-ABCD-4683-8504-6EF7DEE0AD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643DD8-1711-4F10-8E98-BB3FAB4F9FC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20330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63DA39F-E7D6-4B33-A90C-0159D5E520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3489D2F3-5CC1-4B94-86E9-7B3ABA4AF3A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2B42BFF3-D3E4-4472-AECE-802EE4FD138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31FC662C-5E97-40D7-A6FC-E725DE38202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11C43F1-D1D7-4FBF-83A5-2404D746F9E5}" type="datetime1">
              <a:rPr lang="de-DE" smtClean="0"/>
              <a:t>02.03.18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49436847-B114-49AE-9FAB-262956251E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Entwurf Trainingstipps 2018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23A2FC46-4D40-4741-9855-1118621D9C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643DD8-1711-4F10-8E98-BB3FAB4F9FC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832752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9D2980F-54B2-4416-9C41-0D2C0D4319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C110BCA5-577D-40BB-86A1-A22FD2054AB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B8BED810-1F08-40BD-A724-7996495B38E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CD0E7AB4-B08C-4B37-B129-925D1A7FC94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43B7FAA-EFE6-4AB1-87E9-DE43081701A5}" type="datetime1">
              <a:rPr lang="de-DE" smtClean="0"/>
              <a:t>02.03.18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EDCF1E5A-BC82-46CE-965C-2EE053C2F5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Entwurf Trainingstipps 2018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9B9FD916-E041-42DC-BE9B-53C2F5EB0A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643DD8-1711-4F10-8E98-BB3FAB4F9FC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086374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9865B6CF-89CD-4326-BA9D-AF569FAF17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05024" y="365125"/>
            <a:ext cx="924877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B6173FE0-355C-488B-80DF-96385220799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794531" y="1825625"/>
            <a:ext cx="6559268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/>
              <a:t>Formatvorlagen des Textmasters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A1AB9887-A89C-42A5-A078-88561E4E0CE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238999" y="6356349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0070C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de-DE"/>
              <a:t>Entwurf Trainingstipps 2018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B87457B-1584-44DA-9B56-CDB695789C9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23925" y="6356349"/>
            <a:ext cx="6191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0070C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fld id="{DF643DD8-1711-4F10-8E98-BB3FAB4F9FC0}" type="slidenum">
              <a:rPr lang="de-DE" smtClean="0"/>
              <a:pPr/>
              <a:t>‹Nr.›</a:t>
            </a:fld>
            <a:endParaRPr lang="de-DE"/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5A6A8B29-A278-4AD2-A1ED-CAA95E3D0DBA}"/>
              </a:ext>
            </a:extLst>
          </p:cNvPr>
          <p:cNvPicPr/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050" y="537969"/>
            <a:ext cx="1385888" cy="698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92015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Tahoma" panose="020B0604030504040204" pitchFamily="34" charset="0"/>
          <a:ea typeface="Tahoma" panose="020B0604030504040204" pitchFamily="34" charset="0"/>
          <a:cs typeface="Tahoma" panose="020B0604030504040204" pitchFamily="34" charset="0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Tahoma" panose="020B0604030504040204" pitchFamily="34" charset="0"/>
          <a:ea typeface="Tahoma" panose="020B0604030504040204" pitchFamily="34" charset="0"/>
          <a:cs typeface="Tahoma" panose="020B0604030504040204" pitchFamily="34" charset="0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Tahoma" panose="020B0604030504040204" pitchFamily="34" charset="0"/>
          <a:ea typeface="Tahoma" panose="020B0604030504040204" pitchFamily="34" charset="0"/>
          <a:cs typeface="Tahoma" panose="020B0604030504040204" pitchFamily="34" charset="0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Tahoma" panose="020B0604030504040204" pitchFamily="34" charset="0"/>
          <a:ea typeface="Tahoma" panose="020B0604030504040204" pitchFamily="34" charset="0"/>
          <a:cs typeface="Tahoma" panose="020B0604030504040204" pitchFamily="34" charset="0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Tahoma" panose="020B0604030504040204" pitchFamily="34" charset="0"/>
          <a:ea typeface="Tahoma" panose="020B0604030504040204" pitchFamily="34" charset="0"/>
          <a:cs typeface="Tahoma" panose="020B060403050404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A1864E1-3D56-4A06-8538-E6A7EB08C3D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867275" y="2638424"/>
            <a:ext cx="6496050" cy="1395413"/>
          </a:xfrm>
        </p:spPr>
        <p:txBody>
          <a:bodyPr/>
          <a:lstStyle/>
          <a:p>
            <a:pPr algn="r"/>
            <a:r>
              <a:rPr lang="de-CH" dirty="0"/>
              <a:t>TRAININGSTIPPS</a:t>
            </a:r>
            <a:endParaRPr lang="de-DE" dirty="0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EA8ED96B-30EF-41E7-8D46-5AE9AD515A1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219325" y="4125913"/>
            <a:ext cx="9144000" cy="1655762"/>
          </a:xfrm>
        </p:spPr>
        <p:txBody>
          <a:bodyPr>
            <a:normAutofit/>
          </a:bodyPr>
          <a:lstStyle/>
          <a:p>
            <a:pPr algn="r"/>
            <a:r>
              <a:rPr lang="de-CH" sz="4400" dirty="0"/>
              <a:t>Die optimale Vorbereitung</a:t>
            </a:r>
            <a:endParaRPr lang="de-DE" sz="4400" dirty="0"/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381D6EDB-19D8-497A-9A81-05E5F7F118A5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15375" y="4953794"/>
            <a:ext cx="2695575" cy="13582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41884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F0A2EE8-6F53-4AC1-8F78-589BBA99E9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pPr algn="r"/>
            <a:r>
              <a:rPr lang="de-CH" dirty="0"/>
              <a:t>Grundlagenausdauer</a:t>
            </a:r>
            <a:endParaRPr lang="de-DE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8F6AE5CF-5B95-49E7-916A-3F789909121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94600" y="1825625"/>
            <a:ext cx="6559200" cy="4351338"/>
          </a:xfrm>
        </p:spPr>
        <p:txBody>
          <a:bodyPr>
            <a:normAutofit lnSpcReduction="10000"/>
          </a:bodyPr>
          <a:lstStyle/>
          <a:p>
            <a:r>
              <a:rPr lang="de-CH" dirty="0"/>
              <a:t>Ökonomisiert den aeroben Stoffwechsel</a:t>
            </a:r>
          </a:p>
          <a:p>
            <a:r>
              <a:rPr lang="de-CH" dirty="0"/>
              <a:t>Basis für eine Verbesserung der Ausdauerleistung</a:t>
            </a:r>
          </a:p>
          <a:p>
            <a:r>
              <a:rPr lang="de-CH" dirty="0"/>
              <a:t>Mindestens 70 % der Trainingseinheiten</a:t>
            </a:r>
          </a:p>
          <a:p>
            <a:r>
              <a:rPr lang="de-CH" dirty="0"/>
              <a:t>Charakteristisch:</a:t>
            </a:r>
          </a:p>
          <a:p>
            <a:pPr lvl="1"/>
            <a:r>
              <a:rPr lang="de-CH" dirty="0"/>
              <a:t>Lockere Laufsequenzen («Sprechtempo»)</a:t>
            </a:r>
          </a:p>
          <a:p>
            <a:pPr lvl="1"/>
            <a:r>
              <a:rPr lang="de-CH" dirty="0"/>
              <a:t>Lange Trainingseinheiten </a:t>
            </a:r>
            <a:endParaRPr lang="de-DE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570CD9B3-081D-4C4A-8E19-61E35C27FC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Entwurf Trainingstipps 2018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95F0B661-8745-45BC-A043-C769295B67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643DD8-1711-4F10-8E98-BB3FAB4F9FC0}" type="slidenum">
              <a:rPr lang="de-DE" smtClean="0"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286103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2C78221-1472-494A-84A9-7677A2D86C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Grundlagenzone</a:t>
            </a:r>
            <a:endParaRPr lang="de-DE" dirty="0"/>
          </a:p>
        </p:txBody>
      </p:sp>
      <p:graphicFrame>
        <p:nvGraphicFramePr>
          <p:cNvPr id="10" name="Inhaltsplatzhalter 6">
            <a:extLst>
              <a:ext uri="{FF2B5EF4-FFF2-40B4-BE49-F238E27FC236}">
                <a16:creationId xmlns:a16="http://schemas.microsoft.com/office/drawing/2014/main" id="{4C9151B8-AD16-4AF9-A486-6CF46450270F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77171180"/>
              </p:ext>
            </p:extLst>
          </p:nvPr>
        </p:nvGraphicFramePr>
        <p:xfrm>
          <a:off x="3738563" y="1772531"/>
          <a:ext cx="7515591" cy="4019377"/>
        </p:xfrm>
        <a:graphic>
          <a:graphicData uri="http://schemas.openxmlformats.org/drawingml/2006/table">
            <a:tbl>
              <a:tblPr firstRow="1" bandRow="1">
                <a:tableStyleId>{5DA37D80-6434-44D0-A028-1B22A696006F}</a:tableStyleId>
              </a:tblPr>
              <a:tblGrid>
                <a:gridCol w="1169815">
                  <a:extLst>
                    <a:ext uri="{9D8B030D-6E8A-4147-A177-3AD203B41FA5}">
                      <a16:colId xmlns:a16="http://schemas.microsoft.com/office/drawing/2014/main" val="960458452"/>
                    </a:ext>
                  </a:extLst>
                </a:gridCol>
                <a:gridCol w="3840579">
                  <a:extLst>
                    <a:ext uri="{9D8B030D-6E8A-4147-A177-3AD203B41FA5}">
                      <a16:colId xmlns:a16="http://schemas.microsoft.com/office/drawing/2014/main" val="1277947269"/>
                    </a:ext>
                  </a:extLst>
                </a:gridCol>
                <a:gridCol w="2505197">
                  <a:extLst>
                    <a:ext uri="{9D8B030D-6E8A-4147-A177-3AD203B41FA5}">
                      <a16:colId xmlns:a16="http://schemas.microsoft.com/office/drawing/2014/main" val="986724573"/>
                    </a:ext>
                  </a:extLst>
                </a:gridCol>
              </a:tblGrid>
              <a:tr h="508517">
                <a:tc>
                  <a:txBody>
                    <a:bodyPr/>
                    <a:lstStyle/>
                    <a:p>
                      <a:r>
                        <a:rPr lang="de-CH" dirty="0"/>
                        <a:t>TRAINING</a:t>
                      </a:r>
                      <a:endParaRPr lang="de-DE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de-CH" dirty="0"/>
                        <a:t>ANFÄNGER</a:t>
                      </a:r>
                      <a:endParaRPr lang="de-DE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de-CH" dirty="0"/>
                        <a:t>FORTGESCHRITTENE</a:t>
                      </a:r>
                      <a:endParaRPr lang="de-DE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85091916"/>
                  </a:ext>
                </a:extLst>
              </a:tr>
              <a:tr h="877715">
                <a:tc>
                  <a:txBody>
                    <a:bodyPr/>
                    <a:lstStyle/>
                    <a:p>
                      <a:r>
                        <a:rPr lang="de-CH" dirty="0"/>
                        <a:t>Intensität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kern="1200" dirty="0"/>
                        <a:t>locker (anfangs z. B. Joggen im Wechsel mit Gehen)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dirty="0"/>
                        <a:t>locker</a:t>
                      </a:r>
                      <a:endParaRPr lang="de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1202528"/>
                  </a:ext>
                </a:extLst>
              </a:tr>
              <a:tr h="877715">
                <a:tc>
                  <a:txBody>
                    <a:bodyPr/>
                    <a:lstStyle/>
                    <a:p>
                      <a:r>
                        <a:rPr lang="de-CH" dirty="0"/>
                        <a:t>Dauer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kern="1200" dirty="0"/>
                        <a:t>beginnen mit 15 Minuten, langsam steigern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dirty="0"/>
                        <a:t>45 Minuten und mehr</a:t>
                      </a:r>
                      <a:endParaRPr lang="de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20879925"/>
                  </a:ext>
                </a:extLst>
              </a:tr>
              <a:tr h="877715">
                <a:tc>
                  <a:txBody>
                    <a:bodyPr/>
                    <a:lstStyle/>
                    <a:p>
                      <a:r>
                        <a:rPr lang="de-CH" dirty="0"/>
                        <a:t>Häufigkeit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kern="1200" dirty="0"/>
                        <a:t>anfangs 2-mal pro Woche, mit der Zeit steigern auf 3- bis 4-mal	</a:t>
                      </a:r>
                      <a:endParaRPr lang="de-DE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kern="1200" dirty="0"/>
                        <a:t>2- bis 4-mal pro Woche</a:t>
                      </a:r>
                      <a:endParaRPr lang="de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36324275"/>
                  </a:ext>
                </a:extLst>
              </a:tr>
              <a:tr h="877715">
                <a:tc gridSpan="3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CH" dirty="0"/>
                        <a:t>Für eine genauere Bestimmung Ihrer Grundlagenzone führen Sie einen Laktatstufentest durch.</a:t>
                      </a:r>
                      <a:endParaRPr lang="de-D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26152290"/>
                  </a:ext>
                </a:extLst>
              </a:tr>
            </a:tbl>
          </a:graphicData>
        </a:graphic>
      </p:graphicFrame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89309016-DE5A-434B-AA8C-4AEDA93CB9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Entwurf Trainingstipps 2018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F81E3FB2-EAA6-4F11-9721-4C176987C9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643DD8-1711-4F10-8E98-BB3FAB4F9FC0}" type="slidenum">
              <a:rPr lang="de-DE" smtClean="0"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948822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2BBB603-0329-4BFC-9485-43A2ED032F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Grundlagenzone</a:t>
            </a:r>
            <a:endParaRPr lang="de-DE" dirty="0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4C36AFF6-295C-4683-88E6-7576A106D7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Entwurf Trainingstipps 2018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2F9413E6-A49D-42A7-9F1E-6E98B66C06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643DD8-1711-4F10-8E98-BB3FAB4F9FC0}" type="slidenum">
              <a:rPr lang="de-DE" smtClean="0"/>
              <a:t>4</a:t>
            </a:fld>
            <a:endParaRPr lang="de-DE"/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C5BAB3A5-123D-4F60-870D-0D20CAF774F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27467" y="1761219"/>
            <a:ext cx="7547502" cy="40480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91889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83ADDBC-8FC7-4C38-AACB-0A5394150F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err="1"/>
              <a:t>Stretchen</a:t>
            </a:r>
            <a:r>
              <a:rPr lang="de-CH" dirty="0"/>
              <a:t> nach dem Training</a:t>
            </a:r>
            <a:endParaRPr lang="de-DE" dirty="0"/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FD676336-8E5F-4A5D-860A-9C8AF62B655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11" t="14341" b="11045"/>
          <a:stretch/>
        </p:blipFill>
        <p:spPr>
          <a:xfrm>
            <a:off x="4874189" y="2094902"/>
            <a:ext cx="6353175" cy="3419476"/>
          </a:xfrm>
          <a:prstGeom prst="rect">
            <a:avLst/>
          </a:prstGeom>
          <a:ln w="38100">
            <a:solidFill>
              <a:srgbClr val="0070C0"/>
            </a:solidFill>
          </a:ln>
        </p:spPr>
      </p:pic>
      <p:sp>
        <p:nvSpPr>
          <p:cNvPr id="11" name="Rechteck 10">
            <a:extLst>
              <a:ext uri="{FF2B5EF4-FFF2-40B4-BE49-F238E27FC236}">
                <a16:creationId xmlns:a16="http://schemas.microsoft.com/office/drawing/2014/main" id="{27FED6FB-E280-4F13-AF72-143760E1991E}"/>
              </a:ext>
            </a:extLst>
          </p:cNvPr>
          <p:cNvSpPr/>
          <p:nvPr/>
        </p:nvSpPr>
        <p:spPr>
          <a:xfrm>
            <a:off x="4335016" y="1748374"/>
            <a:ext cx="7353701" cy="4186990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" name="Pfeil: nach links 2">
            <a:extLst>
              <a:ext uri="{FF2B5EF4-FFF2-40B4-BE49-F238E27FC236}">
                <a16:creationId xmlns:a16="http://schemas.microsoft.com/office/drawing/2014/main" id="{ECE29594-662F-40A6-813F-C3D32A945F50}"/>
              </a:ext>
            </a:extLst>
          </p:cNvPr>
          <p:cNvSpPr/>
          <p:nvPr/>
        </p:nvSpPr>
        <p:spPr>
          <a:xfrm>
            <a:off x="6788453" y="4327616"/>
            <a:ext cx="481012" cy="233363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" name="Pfeil: nach links 6">
            <a:extLst>
              <a:ext uri="{FF2B5EF4-FFF2-40B4-BE49-F238E27FC236}">
                <a16:creationId xmlns:a16="http://schemas.microsoft.com/office/drawing/2014/main" id="{89FD7082-4788-47C9-9EA4-DD978BB6BAE6}"/>
              </a:ext>
            </a:extLst>
          </p:cNvPr>
          <p:cNvSpPr/>
          <p:nvPr/>
        </p:nvSpPr>
        <p:spPr>
          <a:xfrm rot="20134836">
            <a:off x="8740678" y="4175446"/>
            <a:ext cx="481012" cy="233363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" name="Pfeil: nach links 7">
            <a:extLst>
              <a:ext uri="{FF2B5EF4-FFF2-40B4-BE49-F238E27FC236}">
                <a16:creationId xmlns:a16="http://schemas.microsoft.com/office/drawing/2014/main" id="{DC831223-93F0-49C1-9E26-4A90E1ACA228}"/>
              </a:ext>
            </a:extLst>
          </p:cNvPr>
          <p:cNvSpPr/>
          <p:nvPr/>
        </p:nvSpPr>
        <p:spPr>
          <a:xfrm rot="11727806">
            <a:off x="8579602" y="3740269"/>
            <a:ext cx="481012" cy="233363"/>
          </a:xfrm>
          <a:prstGeom prst="leftArrow">
            <a:avLst/>
          </a:prstGeom>
          <a:solidFill>
            <a:srgbClr val="FF0000"/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6D0767A9-ECF0-473B-AE1C-F8B7FCC21149}"/>
              </a:ext>
            </a:extLst>
          </p:cNvPr>
          <p:cNvSpPr txBox="1"/>
          <p:nvPr/>
        </p:nvSpPr>
        <p:spPr>
          <a:xfrm>
            <a:off x="9964189" y="5556237"/>
            <a:ext cx="160158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1000" dirty="0"/>
              <a:t>Quelle: dorvalphysio.ca</a:t>
            </a:r>
            <a:endParaRPr lang="de-DE" sz="1000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D7F2A5B2-61F1-40DE-899E-58286A34FF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Entwurf Trainingstipps 2018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FCDB44B-335A-48B8-A349-1323DAF98C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643DD8-1711-4F10-8E98-BB3FAB4F9FC0}" type="slidenum">
              <a:rPr lang="de-DE" smtClean="0"/>
              <a:t>5</a:t>
            </a:fld>
            <a:endParaRPr lang="de-DE"/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D6D80335-C004-4EBF-A242-B497E751F99C}"/>
              </a:ext>
            </a:extLst>
          </p:cNvPr>
          <p:cNvSpPr txBox="1"/>
          <p:nvPr/>
        </p:nvSpPr>
        <p:spPr>
          <a:xfrm>
            <a:off x="4891087" y="2059913"/>
            <a:ext cx="33909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dirty="0"/>
              <a:t>Druckrichtung gemäss Animation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031278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9167E-6 3.33333E-6 L -0.05807 0.00023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904" y="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35" presetClass="path" presetSubtype="0" accel="50000" decel="5000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1.45833E-6 -4.44444E-6 L -0.03945 0.0301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79" y="1505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63" presetClass="path" presetSubtype="0" accel="50000" decel="50000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animMotion origin="layout" path="M 2.70833E-6 1.48148E-6 L 0.04817 0.02592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09" y="129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7" grpId="0" animBg="1"/>
      <p:bldP spid="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3D400A8-6C98-4E56-990D-8CB34E967A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Koordination</a:t>
            </a:r>
            <a:endParaRPr lang="de-DE" dirty="0"/>
          </a:p>
        </p:txBody>
      </p:sp>
      <p:graphicFrame>
        <p:nvGraphicFramePr>
          <p:cNvPr id="6" name="Inhaltsplatzhalter 5">
            <a:extLst>
              <a:ext uri="{FF2B5EF4-FFF2-40B4-BE49-F238E27FC236}">
                <a16:creationId xmlns:a16="http://schemas.microsoft.com/office/drawing/2014/main" id="{9FB4D787-2044-4E7D-8506-435C192D231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91211619"/>
              </p:ext>
            </p:extLst>
          </p:nvPr>
        </p:nvGraphicFramePr>
        <p:xfrm>
          <a:off x="3774831" y="1690688"/>
          <a:ext cx="8149883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7DF3EF01-0B30-4266-9137-56F63B8EDC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Entwurf Trainingstipps 2018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DD8DBAA1-3453-4A96-BF13-EF4A17512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643DD8-1711-4F10-8E98-BB3FAB4F9FC0}" type="slidenum">
              <a:rPr lang="de-DE" smtClean="0"/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0836052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feld 8">
            <a:extLst>
              <a:ext uri="{FF2B5EF4-FFF2-40B4-BE49-F238E27FC236}">
                <a16:creationId xmlns:a16="http://schemas.microsoft.com/office/drawing/2014/main" id="{2807B4D9-301A-4FC0-8305-A241FE8AF7D7}"/>
              </a:ext>
            </a:extLst>
          </p:cNvPr>
          <p:cNvSpPr txBox="1"/>
          <p:nvPr/>
        </p:nvSpPr>
        <p:spPr>
          <a:xfrm>
            <a:off x="9534525" y="5142418"/>
            <a:ext cx="188794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1000" dirty="0"/>
              <a:t>Quelle: fitnessgeraete-forum.de</a:t>
            </a:r>
            <a:endParaRPr lang="de-DE" sz="1000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6852B000-6CAD-4F83-BD43-BB6A932CCF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Home-Fitnessgeräte</a:t>
            </a:r>
            <a:endParaRPr lang="de-DE" dirty="0"/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E63A5985-242E-440A-85E2-BDC4B1163CF5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63062" y="3093244"/>
            <a:ext cx="1980000" cy="1980000"/>
          </a:xfrm>
          <a:prstGeom prst="rect">
            <a:avLst/>
          </a:prstGeom>
          <a:ln w="38100">
            <a:solidFill>
              <a:srgbClr val="0070C0"/>
            </a:solidFill>
          </a:ln>
        </p:spPr>
      </p:pic>
      <p:pic>
        <p:nvPicPr>
          <p:cNvPr id="7" name="Grafik 6">
            <a:extLst>
              <a:ext uri="{FF2B5EF4-FFF2-40B4-BE49-F238E27FC236}">
                <a16:creationId xmlns:a16="http://schemas.microsoft.com/office/drawing/2014/main" id="{105DC641-5B14-482E-AAEF-A6F5C1977FE5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55030" y="3093244"/>
            <a:ext cx="1980000" cy="1980000"/>
          </a:xfrm>
          <a:prstGeom prst="rect">
            <a:avLst/>
          </a:prstGeom>
          <a:ln w="38100">
            <a:solidFill>
              <a:srgbClr val="0070C0"/>
            </a:solidFill>
          </a:ln>
        </p:spPr>
      </p:pic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7289DDBA-97DD-4149-BFF1-A704651979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Entwurf Trainingstipps 2018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0ABEB7CA-8C28-4C7A-B08D-3C2B72A647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643DD8-1711-4F10-8E98-BB3FAB4F9FC0}" type="slidenum">
              <a:rPr lang="de-DE" smtClean="0"/>
              <a:t>7</a:t>
            </a:fld>
            <a:endParaRPr lang="de-DE"/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EEF123A8-14CB-4263-A72F-73FBAF5EB8FA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90974" y="3093244"/>
            <a:ext cx="2636024" cy="1980000"/>
          </a:xfrm>
          <a:prstGeom prst="rect">
            <a:avLst/>
          </a:prstGeom>
          <a:ln w="38100">
            <a:solidFill>
              <a:srgbClr val="0070C0"/>
            </a:solidFill>
          </a:ln>
        </p:spPr>
      </p:pic>
    </p:spTree>
    <p:extLst>
      <p:ext uri="{BB962C8B-B14F-4D97-AF65-F5344CB8AC3E}">
        <p14:creationId xmlns:p14="http://schemas.microsoft.com/office/powerpoint/2010/main" val="206005830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C39B338-9456-4F51-9EE4-07160AB20B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Home-Fitnessgeräte Ersatzlösung</a:t>
            </a:r>
            <a:endParaRPr lang="de-DE" dirty="0"/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D1784627-519E-42BD-9CF0-45C2CB33157F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15354" y="2954489"/>
            <a:ext cx="1980000" cy="1980000"/>
          </a:xfrm>
          <a:prstGeom prst="rect">
            <a:avLst/>
          </a:prstGeom>
          <a:ln w="38100">
            <a:solidFill>
              <a:srgbClr val="0070C0"/>
            </a:solidFill>
          </a:ln>
        </p:spPr>
      </p:pic>
      <p:pic>
        <p:nvPicPr>
          <p:cNvPr id="9" name="Grafik 8">
            <a:extLst>
              <a:ext uri="{FF2B5EF4-FFF2-40B4-BE49-F238E27FC236}">
                <a16:creationId xmlns:a16="http://schemas.microsoft.com/office/drawing/2014/main" id="{5B546875-8A85-48D5-BF8D-99B28253020A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16283" y="2954489"/>
            <a:ext cx="1980000" cy="1980000"/>
          </a:xfrm>
          <a:prstGeom prst="rect">
            <a:avLst/>
          </a:prstGeom>
          <a:ln w="38100">
            <a:solidFill>
              <a:srgbClr val="0070C0"/>
            </a:solidFill>
          </a:ln>
        </p:spPr>
      </p:pic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3C463A82-3B4A-4EB9-94D9-2366D3A8EA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Entwurf Trainingstipps 2018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A319D15A-51C9-4FD2-A461-57D7DBFD9E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643DD8-1711-4F10-8E98-BB3FAB4F9FC0}" type="slidenum">
              <a:rPr lang="de-DE" smtClean="0"/>
              <a:t>8</a:t>
            </a:fld>
            <a:endParaRPr lang="de-DE"/>
          </a:p>
        </p:txBody>
      </p:sp>
      <p:pic>
        <p:nvPicPr>
          <p:cNvPr id="11" name="Grafik 10">
            <a:extLst>
              <a:ext uri="{FF2B5EF4-FFF2-40B4-BE49-F238E27FC236}">
                <a16:creationId xmlns:a16="http://schemas.microsoft.com/office/drawing/2014/main" id="{95E518D0-1AB1-4F51-BE50-6EF81CA72EC9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94856" y="2954489"/>
            <a:ext cx="1702356" cy="1980000"/>
          </a:xfrm>
          <a:prstGeom prst="rect">
            <a:avLst/>
          </a:prstGeom>
          <a:ln w="38100">
            <a:solidFill>
              <a:srgbClr val="0070C0"/>
            </a:solidFill>
          </a:ln>
        </p:spPr>
      </p:pic>
    </p:spTree>
    <p:extLst>
      <p:ext uri="{BB962C8B-B14F-4D97-AF65-F5344CB8AC3E}">
        <p14:creationId xmlns:p14="http://schemas.microsoft.com/office/powerpoint/2010/main" val="175477971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43A2C13-52A3-4AC0-9E83-AC1CFAF473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Ernährung</a:t>
            </a:r>
            <a:endParaRPr lang="de-DE" dirty="0"/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3CC219CE-0958-4013-8124-343E1185C22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  <a14:imgEffect>
                      <a14:brightnessContrast bright="20000" contrast="2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872580" y="2048308"/>
            <a:ext cx="6371681" cy="2739823"/>
          </a:xfrm>
          <a:prstGeom prst="rect">
            <a:avLst/>
          </a:prstGeom>
          <a:ln w="38100">
            <a:solidFill>
              <a:srgbClr val="0070C0"/>
            </a:solidFill>
          </a:ln>
        </p:spPr>
      </p:pic>
      <p:sp>
        <p:nvSpPr>
          <p:cNvPr id="8" name="Textfeld 7">
            <a:extLst>
              <a:ext uri="{FF2B5EF4-FFF2-40B4-BE49-F238E27FC236}">
                <a16:creationId xmlns:a16="http://schemas.microsoft.com/office/drawing/2014/main" id="{AE38B0E1-86AB-4F21-B9D1-17863D073742}"/>
              </a:ext>
            </a:extLst>
          </p:cNvPr>
          <p:cNvSpPr txBox="1"/>
          <p:nvPr/>
        </p:nvSpPr>
        <p:spPr>
          <a:xfrm>
            <a:off x="10174778" y="4899530"/>
            <a:ext cx="125245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1000" dirty="0"/>
              <a:t>Quelle: emaze.com</a:t>
            </a:r>
            <a:endParaRPr lang="de-DE" sz="1000" dirty="0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BD457F82-748E-46A2-B33A-067BF6F315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Entwurf Trainingstipps 2018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568F3AB5-639F-4EB4-8229-A777042F67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643DD8-1711-4F10-8E98-BB3FAB4F9FC0}" type="slidenum">
              <a:rPr lang="de-DE" smtClean="0"/>
              <a:t>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0645703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182</Words>
  <PresentationFormat>Breitbild</PresentationFormat>
  <Paragraphs>60</Paragraphs>
  <Slides>9</Slides>
  <Notes>2</Notes>
  <HiddenSlides>0</HiddenSlides>
  <MMClips>0</MMClips>
  <ScaleCrop>false</ScaleCrop>
  <HeadingPairs>
    <vt:vector size="8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9</vt:i4>
      </vt:variant>
      <vt:variant>
        <vt:lpstr>Zielgruppenorientierte Präsentationen</vt:lpstr>
      </vt:variant>
      <vt:variant>
        <vt:i4>1</vt:i4>
      </vt:variant>
    </vt:vector>
  </HeadingPairs>
  <TitlesOfParts>
    <vt:vector size="15" baseType="lpstr">
      <vt:lpstr>Arial</vt:lpstr>
      <vt:lpstr>Calibri</vt:lpstr>
      <vt:lpstr>Calibri Light</vt:lpstr>
      <vt:lpstr>Tahoma</vt:lpstr>
      <vt:lpstr>Office</vt:lpstr>
      <vt:lpstr>TRAININGSTIPPS</vt:lpstr>
      <vt:lpstr>Grundlagenausdauer</vt:lpstr>
      <vt:lpstr>Grundlagenzone</vt:lpstr>
      <vt:lpstr>Grundlagenzone</vt:lpstr>
      <vt:lpstr>Stretchen nach dem Training</vt:lpstr>
      <vt:lpstr>Koordination</vt:lpstr>
      <vt:lpstr>Home-Fitnessgeräte</vt:lpstr>
      <vt:lpstr>Home-Fitnessgeräte Ersatzlösung</vt:lpstr>
      <vt:lpstr>Ernährung</vt:lpstr>
      <vt:lpstr>Runner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KV Schweiz</dc:creator>
  <dcterms:created xsi:type="dcterms:W3CDTF">2017-08-29T15:12:13Z</dcterms:created>
  <dcterms:modified xsi:type="dcterms:W3CDTF">2018-03-02T09:25:10Z</dcterms:modified>
</cp:coreProperties>
</file>