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9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18" d="100"/>
          <a:sy n="118" d="100"/>
        </p:scale>
        <p:origin x="-108" y="9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AB8599-9C3C-429D-A2A6-6A8C3C33D7E6}" type="datetimeFigureOut">
              <a:rPr lang="de-DE" smtClean="0"/>
              <a:t>08.02.16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B4E01-2829-447F-8DD3-76866855C7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4098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9336" y="2130426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C7C0-0B81-4B9E-9A42-53DB9A98F17C}" type="datetimeFigureOut">
              <a:rPr lang="de-DE" smtClean="0"/>
              <a:t>08.02.16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5796136" y="6356352"/>
            <a:ext cx="2895600" cy="365125"/>
          </a:xfr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856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C7C0-0B81-4B9E-9A42-53DB9A98F17C}" type="datetimeFigureOut">
              <a:rPr lang="de-DE" smtClean="0"/>
              <a:t>08.02.16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1447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C7C0-0B81-4B9E-9A42-53DB9A98F17C}" type="datetimeFigureOut">
              <a:rPr lang="de-DE" smtClean="0"/>
              <a:t>08.02.16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162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C7C0-0B81-4B9E-9A42-53DB9A98F17C}" type="datetimeFigureOut">
              <a:rPr lang="de-DE" smtClean="0"/>
              <a:t>08.02.16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344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C7C0-0B81-4B9E-9A42-53DB9A98F17C}" type="datetimeFigureOut">
              <a:rPr lang="de-DE" smtClean="0"/>
              <a:t>08.02.16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55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C7C0-0B81-4B9E-9A42-53DB9A98F17C}" type="datetimeFigureOut">
              <a:rPr lang="de-DE" smtClean="0"/>
              <a:t>08.02.16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49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C7C0-0B81-4B9E-9A42-53DB9A98F17C}" type="datetimeFigureOut">
              <a:rPr lang="de-DE" smtClean="0"/>
              <a:t>08.02.16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392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C7C0-0B81-4B9E-9A42-53DB9A98F17C}" type="datetimeFigureOut">
              <a:rPr lang="de-DE" smtClean="0"/>
              <a:t>08.02.16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302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C7C0-0B81-4B9E-9A42-53DB9A98F17C}" type="datetimeFigureOut">
              <a:rPr lang="de-DE" smtClean="0"/>
              <a:t>08.02.16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22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C7C0-0B81-4B9E-9A42-53DB9A98F17C}" type="datetimeFigureOut">
              <a:rPr lang="de-DE" smtClean="0"/>
              <a:t>08.02.16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308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7C7C0-0B81-4B9E-9A42-53DB9A98F17C}" type="datetimeFigureOut">
              <a:rPr lang="de-DE" smtClean="0"/>
              <a:t>08.02.16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0648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691680" y="274639"/>
            <a:ext cx="6995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219551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D7C7C0-0B81-4B9E-9A42-53DB9A98F17C}" type="datetimeFigureOut">
              <a:rPr lang="de-DE" smtClean="0"/>
              <a:t>08.02.16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79613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2627784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D5445-8AC4-4150-8CF1-0F997092DDEE}" type="slidenum">
              <a:rPr lang="de-DE" smtClean="0"/>
              <a:t>‹Nr.›</a:t>
            </a:fld>
            <a:endParaRPr lang="de-DE"/>
          </a:p>
        </p:txBody>
      </p:sp>
      <p:sp>
        <p:nvSpPr>
          <p:cNvPr id="12" name="Rechteck 11"/>
          <p:cNvSpPr/>
          <p:nvPr userDrawn="1"/>
        </p:nvSpPr>
        <p:spPr>
          <a:xfrm>
            <a:off x="0" y="6693364"/>
            <a:ext cx="9144000" cy="16463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38" y="260649"/>
            <a:ext cx="1428258" cy="960107"/>
          </a:xfrm>
          <a:prstGeom prst="rect">
            <a:avLst/>
          </a:prstGeom>
        </p:spPr>
      </p:pic>
      <p:sp>
        <p:nvSpPr>
          <p:cNvPr id="9" name="Rechtwinkliges Dreieck 8"/>
          <p:cNvSpPr/>
          <p:nvPr userDrawn="1"/>
        </p:nvSpPr>
        <p:spPr>
          <a:xfrm>
            <a:off x="0" y="4553744"/>
            <a:ext cx="2952328" cy="2304256"/>
          </a:xfrm>
          <a:prstGeom prst="rt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3693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Unsere Aktionen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161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Dafür stehen wir ein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9466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Bildschirmpräsentation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Larissa</vt:lpstr>
      <vt:lpstr>Unsere Aktionen</vt:lpstr>
      <vt:lpstr>Dafür stehen wir ein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QV 2016</dc:title>
  <dc:creator>KV Schweiz</dc:creator>
  <dcterms:created xsi:type="dcterms:W3CDTF">2015-08-24T06:58:53Z</dcterms:created>
  <dcterms:modified xsi:type="dcterms:W3CDTF">2016-02-08T10:27:29Z</dcterms:modified>
</cp:coreProperties>
</file>