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5" d="100"/>
          <a:sy n="75" d="100"/>
        </p:scale>
        <p:origin x="-1938" y="-3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3318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57617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478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5242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6903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180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1284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0441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948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5899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12118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10A2F1-F63D-4C56-AD99-2567C7543EF5}" type="datetimeFigureOut">
              <a:rPr lang="de-DE" smtClean="0"/>
              <a:t>27.08.15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8744B-E52C-4D37-AA32-D07000BFC90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7104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>
                <a:solidFill>
                  <a:schemeClr val="bg1"/>
                </a:solidFill>
              </a:rPr>
              <a:t>NEU</a:t>
            </a:r>
            <a:br>
              <a:rPr lang="de-CH" dirty="0" smtClean="0">
                <a:solidFill>
                  <a:schemeClr val="bg1"/>
                </a:solidFill>
              </a:rPr>
            </a:br>
            <a:r>
              <a:rPr lang="de-CH" dirty="0" smtClean="0">
                <a:solidFill>
                  <a:schemeClr val="bg1"/>
                </a:solidFill>
              </a:rPr>
              <a:t>Kaffee über die Gasse</a:t>
            </a:r>
            <a:endParaRPr lang="de-DE" dirty="0">
              <a:solidFill>
                <a:schemeClr val="bg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48" y="2072680"/>
            <a:ext cx="4860000" cy="729912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</p:spTree>
    <p:extLst>
      <p:ext uri="{BB962C8B-B14F-4D97-AF65-F5344CB8AC3E}">
        <p14:creationId xmlns:p14="http://schemas.microsoft.com/office/powerpoint/2010/main" val="4152044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152" y="2252466"/>
            <a:ext cx="3599695" cy="540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22114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A4-Papier (210x297 mm)</PresentationFormat>
  <Paragraphs>1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NEU Kaffee über die Gasse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2015-08-24T10:29:06Z</dcterms:created>
  <dcterms:modified xsi:type="dcterms:W3CDTF">2015-08-27T21:21:18Z</dcterms:modified>
</cp:coreProperties>
</file>