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custShowLst>
    <p:custShow name="Köche" id="0">
      <p:sldLst>
        <p:sld r:id="rId2"/>
        <p:sld r:id="rId3"/>
        <p:sld r:id="rId4"/>
        <p:sld r:id="rId5"/>
        <p:sld r:id="rId6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3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99" autoAdjust="0"/>
  </p:normalViewPr>
  <p:slideViewPr>
    <p:cSldViewPr>
      <p:cViewPr varScale="1">
        <p:scale>
          <a:sx n="70" d="100"/>
          <a:sy n="70" d="100"/>
        </p:scale>
        <p:origin x="108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Teilnehmerliste!$B$1</c:f>
              <c:strCache>
                <c:ptCount val="1"/>
                <c:pt idx="0">
                  <c:v>Anzahl Teilnehmer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trendline>
            <c:spPr>
              <a:ln w="22225">
                <a:solidFill>
                  <a:sysClr val="window" lastClr="FFFFFF"/>
                </a:solidFill>
              </a:ln>
            </c:spPr>
            <c:trendlineType val="linear"/>
            <c:dispRSqr val="0"/>
            <c:dispEq val="0"/>
          </c:trendline>
          <c:cat>
            <c:numRef>
              <c:f>Teilnehmerliste!$A$2:$A$7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Teilnehmerliste!$B$2:$B$7</c:f>
              <c:numCache>
                <c:formatCode>General</c:formatCode>
                <c:ptCount val="6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8</c:v>
                </c:pt>
                <c:pt idx="4">
                  <c:v>9</c:v>
                </c:pt>
                <c:pt idx="5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0972688"/>
        <c:axId val="300969552"/>
      </c:barChart>
      <c:catAx>
        <c:axId val="300972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de-CH" sz="1800"/>
                  <a:t>Kursnummer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de-DE"/>
          </a:p>
        </c:txPr>
        <c:crossAx val="300969552"/>
        <c:crosses val="autoZero"/>
        <c:auto val="1"/>
        <c:lblAlgn val="ctr"/>
        <c:lblOffset val="100"/>
        <c:noMultiLvlLbl val="0"/>
      </c:catAx>
      <c:valAx>
        <c:axId val="300969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de-DE"/>
          </a:p>
        </c:txPr>
        <c:crossAx val="30097268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8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>
          <a:solidFill>
            <a:schemeClr val="bg1"/>
          </a:solidFill>
        </a:defRPr>
      </a:pPr>
      <a:endParaRPr lang="de-DE"/>
    </a:p>
  </c:txPr>
  <c:externalData r:id="rId2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D4CA1D-78C8-45EC-A0E0-464AEED16DD5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de-CH"/>
        </a:p>
      </dgm:t>
    </dgm:pt>
    <dgm:pt modelId="{A106706D-77D5-4C70-B134-A28DA31FB4BE}">
      <dgm:prSet phldrT="[Text]"/>
      <dgm:spPr/>
      <dgm:t>
        <a:bodyPr/>
        <a:lstStyle/>
        <a:p>
          <a:r>
            <a:rPr lang="de-CH" dirty="0" smtClean="0"/>
            <a:t>Gesundheitsförderung Schweiz</a:t>
          </a:r>
          <a:endParaRPr lang="de-CH" dirty="0"/>
        </a:p>
      </dgm:t>
    </dgm:pt>
    <dgm:pt modelId="{E02C10BC-4D07-478C-981F-5760629FDEFD}" type="parTrans" cxnId="{7C941BAA-9846-4485-A953-C157C6E92829}">
      <dgm:prSet/>
      <dgm:spPr/>
      <dgm:t>
        <a:bodyPr/>
        <a:lstStyle/>
        <a:p>
          <a:endParaRPr lang="de-CH"/>
        </a:p>
      </dgm:t>
    </dgm:pt>
    <dgm:pt modelId="{05CC254E-1369-436C-9C18-C662D99A9B70}" type="sibTrans" cxnId="{7C941BAA-9846-4485-A953-C157C6E92829}">
      <dgm:prSet/>
      <dgm:spPr/>
      <dgm:t>
        <a:bodyPr/>
        <a:lstStyle/>
        <a:p>
          <a:endParaRPr lang="de-CH"/>
        </a:p>
      </dgm:t>
    </dgm:pt>
    <dgm:pt modelId="{3C01B5BD-3E4A-40EA-9D59-FD97AFBB07FE}">
      <dgm:prSet phldrT="[Text]"/>
      <dgm:spPr/>
      <dgm:t>
        <a:bodyPr/>
        <a:lstStyle/>
        <a:p>
          <a:r>
            <a:rPr lang="de-CH" dirty="0" smtClean="0"/>
            <a:t>SKV | Schweizer Kochverband</a:t>
          </a:r>
          <a:endParaRPr lang="de-CH" dirty="0"/>
        </a:p>
      </dgm:t>
    </dgm:pt>
    <dgm:pt modelId="{CB06B73F-F957-4BE6-97A7-6C034DBCAFBD}" type="parTrans" cxnId="{36AB1784-A791-40B6-8379-D1C29CD859B4}">
      <dgm:prSet/>
      <dgm:spPr/>
      <dgm:t>
        <a:bodyPr/>
        <a:lstStyle/>
        <a:p>
          <a:endParaRPr lang="de-CH"/>
        </a:p>
      </dgm:t>
    </dgm:pt>
    <dgm:pt modelId="{B307DD91-BECE-4D14-BF22-B5AD4A2530DE}" type="sibTrans" cxnId="{36AB1784-A791-40B6-8379-D1C29CD859B4}">
      <dgm:prSet/>
      <dgm:spPr/>
      <dgm:t>
        <a:bodyPr/>
        <a:lstStyle/>
        <a:p>
          <a:endParaRPr lang="de-CH"/>
        </a:p>
      </dgm:t>
    </dgm:pt>
    <dgm:pt modelId="{6ED017B6-D13B-4024-B1FF-85C44444BA7D}">
      <dgm:prSet phldrT="[Text]"/>
      <dgm:spPr/>
      <dgm:t>
        <a:bodyPr/>
        <a:lstStyle/>
        <a:p>
          <a:r>
            <a:rPr lang="de-CH" dirty="0" smtClean="0"/>
            <a:t>Landwirtschaftsbetrieb Beat Matter</a:t>
          </a:r>
          <a:endParaRPr lang="de-CH" dirty="0"/>
        </a:p>
      </dgm:t>
    </dgm:pt>
    <dgm:pt modelId="{D14DE3C0-1985-4A35-A9D7-B56022AC1445}" type="parTrans" cxnId="{28F69A7D-4BFB-4290-8D31-787AD7AC1751}">
      <dgm:prSet/>
      <dgm:spPr/>
      <dgm:t>
        <a:bodyPr/>
        <a:lstStyle/>
        <a:p>
          <a:endParaRPr lang="de-CH"/>
        </a:p>
      </dgm:t>
    </dgm:pt>
    <dgm:pt modelId="{85C948AD-7E20-45E9-8D22-1C30F636DA38}" type="sibTrans" cxnId="{28F69A7D-4BFB-4290-8D31-787AD7AC1751}">
      <dgm:prSet/>
      <dgm:spPr/>
      <dgm:t>
        <a:bodyPr/>
        <a:lstStyle/>
        <a:p>
          <a:endParaRPr lang="de-CH"/>
        </a:p>
      </dgm:t>
    </dgm:pt>
    <dgm:pt modelId="{42E9FDCE-BCD4-4709-9C3E-0029EEB7BD77}" type="pres">
      <dgm:prSet presAssocID="{93D4CA1D-78C8-45EC-A0E0-464AEED16DD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048C7EEE-7F31-4700-95A7-439A0B5D3F8A}" type="pres">
      <dgm:prSet presAssocID="{A106706D-77D5-4C70-B134-A28DA31FB4BE}" presName="comp" presStyleCnt="0"/>
      <dgm:spPr/>
    </dgm:pt>
    <dgm:pt modelId="{DC87EB24-9A8E-494F-8D13-A82220E97BC8}" type="pres">
      <dgm:prSet presAssocID="{A106706D-77D5-4C70-B134-A28DA31FB4BE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A9F2696-FDC9-4987-8A35-2B71A2D1A54B}" type="pres">
      <dgm:prSet presAssocID="{A106706D-77D5-4C70-B134-A28DA31FB4BE}" presName="rect1" presStyleLbl="lnNode1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577850" sx="100000" sy="100000" flip="none" algn="ctr"/>
        </a:blipFill>
      </dgm:spPr>
      <dgm:t>
        <a:bodyPr/>
        <a:lstStyle/>
        <a:p>
          <a:endParaRPr lang="de-CH"/>
        </a:p>
      </dgm:t>
    </dgm:pt>
    <dgm:pt modelId="{13AC9432-0337-4E76-B83F-5B51897D5F33}" type="pres">
      <dgm:prSet presAssocID="{05CC254E-1369-436C-9C18-C662D99A9B70}" presName="sibTrans" presStyleCnt="0"/>
      <dgm:spPr/>
    </dgm:pt>
    <dgm:pt modelId="{F4556382-B977-4098-9A7F-73ED67A3FCCB}" type="pres">
      <dgm:prSet presAssocID="{3C01B5BD-3E4A-40EA-9D59-FD97AFBB07FE}" presName="comp" presStyleCnt="0"/>
      <dgm:spPr/>
    </dgm:pt>
    <dgm:pt modelId="{316596E0-5154-4012-9CA4-26C7173573AF}" type="pres">
      <dgm:prSet presAssocID="{3C01B5BD-3E4A-40EA-9D59-FD97AFBB07FE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B672CC3-01F3-4899-887D-B466F28D9B10}" type="pres">
      <dgm:prSet presAssocID="{3C01B5BD-3E4A-40EA-9D59-FD97AFBB07FE}" presName="rect1" presStyleLbl="lnNode1" presStyleIdx="1" presStyleCnt="3"/>
      <dgm:spPr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19050" ty="95250" sx="100000" sy="100000" flip="none" algn="ctr"/>
        </a:blipFill>
      </dgm:spPr>
      <dgm:t>
        <a:bodyPr/>
        <a:lstStyle/>
        <a:p>
          <a:endParaRPr lang="de-CH"/>
        </a:p>
      </dgm:t>
    </dgm:pt>
    <dgm:pt modelId="{45CE559D-F550-4765-B172-48FF8BE6D72C}" type="pres">
      <dgm:prSet presAssocID="{B307DD91-BECE-4D14-BF22-B5AD4A2530DE}" presName="sibTrans" presStyleCnt="0"/>
      <dgm:spPr/>
    </dgm:pt>
    <dgm:pt modelId="{8978340E-DFA2-4BF0-8DFC-002F6D26FCC3}" type="pres">
      <dgm:prSet presAssocID="{6ED017B6-D13B-4024-B1FF-85C44444BA7D}" presName="comp" presStyleCnt="0"/>
      <dgm:spPr/>
    </dgm:pt>
    <dgm:pt modelId="{59ADF747-3A71-4C1E-996F-B57B9CE828CA}" type="pres">
      <dgm:prSet presAssocID="{6ED017B6-D13B-4024-B1FF-85C44444BA7D}" presName="rect2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4E68AF3E-AD16-4B44-8CF8-FDA780220C0C}" type="pres">
      <dgm:prSet presAssocID="{6ED017B6-D13B-4024-B1FF-85C44444BA7D}" presName="rect1" presStyleLbl="lnNod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-247650" ty="-171450" sx="100000" sy="100000" flip="none" algn="ctr"/>
        </a:blipFill>
      </dgm:spPr>
      <dgm:t>
        <a:bodyPr/>
        <a:lstStyle/>
        <a:p>
          <a:endParaRPr lang="de-CH"/>
        </a:p>
      </dgm:t>
    </dgm:pt>
  </dgm:ptLst>
  <dgm:cxnLst>
    <dgm:cxn modelId="{CACD3647-A49B-4A0C-AF50-18B65AB0FD0D}" type="presOf" srcId="{6ED017B6-D13B-4024-B1FF-85C44444BA7D}" destId="{59ADF747-3A71-4C1E-996F-B57B9CE828CA}" srcOrd="0" destOrd="0" presId="urn:microsoft.com/office/officeart/2008/layout/AlternatingPictureBlocks"/>
    <dgm:cxn modelId="{36AB1784-A791-40B6-8379-D1C29CD859B4}" srcId="{93D4CA1D-78C8-45EC-A0E0-464AEED16DD5}" destId="{3C01B5BD-3E4A-40EA-9D59-FD97AFBB07FE}" srcOrd="1" destOrd="0" parTransId="{CB06B73F-F957-4BE6-97A7-6C034DBCAFBD}" sibTransId="{B307DD91-BECE-4D14-BF22-B5AD4A2530DE}"/>
    <dgm:cxn modelId="{3D190583-5CED-4C74-918F-DFEB0DD34F79}" type="presOf" srcId="{A106706D-77D5-4C70-B134-A28DA31FB4BE}" destId="{DC87EB24-9A8E-494F-8D13-A82220E97BC8}" srcOrd="0" destOrd="0" presId="urn:microsoft.com/office/officeart/2008/layout/AlternatingPictureBlocks"/>
    <dgm:cxn modelId="{F9A7B382-0C06-4131-86E9-DEAD065AAD19}" type="presOf" srcId="{93D4CA1D-78C8-45EC-A0E0-464AEED16DD5}" destId="{42E9FDCE-BCD4-4709-9C3E-0029EEB7BD77}" srcOrd="0" destOrd="0" presId="urn:microsoft.com/office/officeart/2008/layout/AlternatingPictureBlocks"/>
    <dgm:cxn modelId="{7C941BAA-9846-4485-A953-C157C6E92829}" srcId="{93D4CA1D-78C8-45EC-A0E0-464AEED16DD5}" destId="{A106706D-77D5-4C70-B134-A28DA31FB4BE}" srcOrd="0" destOrd="0" parTransId="{E02C10BC-4D07-478C-981F-5760629FDEFD}" sibTransId="{05CC254E-1369-436C-9C18-C662D99A9B70}"/>
    <dgm:cxn modelId="{28F69A7D-4BFB-4290-8D31-787AD7AC1751}" srcId="{93D4CA1D-78C8-45EC-A0E0-464AEED16DD5}" destId="{6ED017B6-D13B-4024-B1FF-85C44444BA7D}" srcOrd="2" destOrd="0" parTransId="{D14DE3C0-1985-4A35-A9D7-B56022AC1445}" sibTransId="{85C948AD-7E20-45E9-8D22-1C30F636DA38}"/>
    <dgm:cxn modelId="{B6E12E60-023C-4253-984C-5746BE932C8F}" type="presOf" srcId="{3C01B5BD-3E4A-40EA-9D59-FD97AFBB07FE}" destId="{316596E0-5154-4012-9CA4-26C7173573AF}" srcOrd="0" destOrd="0" presId="urn:microsoft.com/office/officeart/2008/layout/AlternatingPictureBlocks"/>
    <dgm:cxn modelId="{8065C048-C49E-404B-A84E-E3EC35245608}" type="presParOf" srcId="{42E9FDCE-BCD4-4709-9C3E-0029EEB7BD77}" destId="{048C7EEE-7F31-4700-95A7-439A0B5D3F8A}" srcOrd="0" destOrd="0" presId="urn:microsoft.com/office/officeart/2008/layout/AlternatingPictureBlocks"/>
    <dgm:cxn modelId="{292C0957-DA48-40D3-B171-690362C64B37}" type="presParOf" srcId="{048C7EEE-7F31-4700-95A7-439A0B5D3F8A}" destId="{DC87EB24-9A8E-494F-8D13-A82220E97BC8}" srcOrd="0" destOrd="0" presId="urn:microsoft.com/office/officeart/2008/layout/AlternatingPictureBlocks"/>
    <dgm:cxn modelId="{3AAA9EE7-386E-49FF-A0B1-B55756138C0A}" type="presParOf" srcId="{048C7EEE-7F31-4700-95A7-439A0B5D3F8A}" destId="{4A9F2696-FDC9-4987-8A35-2B71A2D1A54B}" srcOrd="1" destOrd="0" presId="urn:microsoft.com/office/officeart/2008/layout/AlternatingPictureBlocks"/>
    <dgm:cxn modelId="{55353294-35A6-4267-A2A7-15DB55331645}" type="presParOf" srcId="{42E9FDCE-BCD4-4709-9C3E-0029EEB7BD77}" destId="{13AC9432-0337-4E76-B83F-5B51897D5F33}" srcOrd="1" destOrd="0" presId="urn:microsoft.com/office/officeart/2008/layout/AlternatingPictureBlocks"/>
    <dgm:cxn modelId="{D8979807-228D-4CCD-8A12-78C8E40E3534}" type="presParOf" srcId="{42E9FDCE-BCD4-4709-9C3E-0029EEB7BD77}" destId="{F4556382-B977-4098-9A7F-73ED67A3FCCB}" srcOrd="2" destOrd="0" presId="urn:microsoft.com/office/officeart/2008/layout/AlternatingPictureBlocks"/>
    <dgm:cxn modelId="{7A93E526-747A-48B0-B3C7-453FB18471C3}" type="presParOf" srcId="{F4556382-B977-4098-9A7F-73ED67A3FCCB}" destId="{316596E0-5154-4012-9CA4-26C7173573AF}" srcOrd="0" destOrd="0" presId="urn:microsoft.com/office/officeart/2008/layout/AlternatingPictureBlocks"/>
    <dgm:cxn modelId="{00FCFC98-DC5C-42E9-95EB-C1D23623250D}" type="presParOf" srcId="{F4556382-B977-4098-9A7F-73ED67A3FCCB}" destId="{2B672CC3-01F3-4899-887D-B466F28D9B10}" srcOrd="1" destOrd="0" presId="urn:microsoft.com/office/officeart/2008/layout/AlternatingPictureBlocks"/>
    <dgm:cxn modelId="{8AEA2C16-1C80-4D5A-9311-EE202F3A7D8B}" type="presParOf" srcId="{42E9FDCE-BCD4-4709-9C3E-0029EEB7BD77}" destId="{45CE559D-F550-4765-B172-48FF8BE6D72C}" srcOrd="3" destOrd="0" presId="urn:microsoft.com/office/officeart/2008/layout/AlternatingPictureBlocks"/>
    <dgm:cxn modelId="{C8F9B788-77D7-4A35-90B3-8C8652EE9B8D}" type="presParOf" srcId="{42E9FDCE-BCD4-4709-9C3E-0029EEB7BD77}" destId="{8978340E-DFA2-4BF0-8DFC-002F6D26FCC3}" srcOrd="4" destOrd="0" presId="urn:microsoft.com/office/officeart/2008/layout/AlternatingPictureBlocks"/>
    <dgm:cxn modelId="{31E72181-C4F7-406B-BB3A-C035B4CAF5CA}" type="presParOf" srcId="{8978340E-DFA2-4BF0-8DFC-002F6D26FCC3}" destId="{59ADF747-3A71-4C1E-996F-B57B9CE828CA}" srcOrd="0" destOrd="0" presId="urn:microsoft.com/office/officeart/2008/layout/AlternatingPictureBlocks"/>
    <dgm:cxn modelId="{34D00B86-8E9E-4403-9399-683E098C33AA}" type="presParOf" srcId="{8978340E-DFA2-4BF0-8DFC-002F6D26FCC3}" destId="{4E68AF3E-AD16-4B44-8CF8-FDA780220C0C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835C4-C0EB-46CC-9E2A-B6CC3CB7389D}" type="datetimeFigureOut">
              <a:rPr lang="de-CH" smtClean="0"/>
              <a:t>29.04.2015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CC8A3-3962-4CE3-8D94-2CADCBA7B8A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51275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CC8A3-3962-4CE3-8D94-2CADCBA7B8AA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68184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CC8A3-3962-4CE3-8D94-2CADCBA7B8AA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22084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3F7BF1A-5AF1-491B-B18D-D96CF5B469A5}" type="datetime1">
              <a:rPr lang="de-CH" smtClean="0"/>
              <a:t>29.04.2015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27919" y1="25719" x2="27919" y2="29103"/>
                        <a14:backgroundMark x1="49408" y1="67851" x2="49577" y2="59052"/>
                        <a14:backgroundMark x1="72420" y1="23012" x2="72081" y2="24365"/>
                        <a14:backgroundMark x1="27919" y1="24365" x2="27750" y2="26058"/>
                        <a14:backgroundMark x1="72420" y1="22504" x2="71743" y2="248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16632"/>
            <a:ext cx="1512168" cy="1512168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39452637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BC83B9-449D-450E-88DA-7D1CDBDDEF06}" type="datetime1">
              <a:rPr lang="de-CH" smtClean="0"/>
              <a:t>29.04.2015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7960371"/>
      </p:ext>
    </p:extLst>
  </p:cSld>
  <p:clrMapOvr>
    <a:masterClrMapping/>
  </p:clrMapOvr>
  <p:transition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35A11A-8F8E-4D90-ADA6-73C9A9500C5F}" type="datetime1">
              <a:rPr lang="de-CH" smtClean="0"/>
              <a:t>29.04.2015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5198827"/>
      </p:ext>
    </p:extLst>
  </p:cSld>
  <p:clrMapOvr>
    <a:masterClrMapping/>
  </p:clrMapOvr>
  <p:transition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895350" indent="-355600">
              <a:defRPr/>
            </a:lvl2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9EA087-EF6B-421E-8E0B-2CDA5565BA5E}" type="datetime1">
              <a:rPr lang="de-CH" smtClean="0"/>
              <a:t>29.04.2015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8563210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CC9F02-F36B-4766-807D-7D9AD9BBAC4E}" type="datetime1">
              <a:rPr lang="de-CH" smtClean="0"/>
              <a:t>29.04.2015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18659017"/>
      </p:ext>
    </p:extLst>
  </p:cSld>
  <p:clrMapOvr>
    <a:masterClrMapping/>
  </p:clrMapOvr>
  <p:transition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8114DD-546E-4395-880B-DCE1D6991299}" type="datetime1">
              <a:rPr lang="de-CH" smtClean="0"/>
              <a:t>29.04.2015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0373850"/>
      </p:ext>
    </p:extLst>
  </p:cSld>
  <p:clrMapOvr>
    <a:masterClrMapping/>
  </p:clrMapOvr>
  <p:transition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B9D9A5B-2F29-4A4D-AB48-F2DBAA46877C}" type="datetime1">
              <a:rPr lang="de-CH" smtClean="0"/>
              <a:t>29.04.2015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8151885"/>
      </p:ext>
    </p:extLst>
  </p:cSld>
  <p:clrMapOvr>
    <a:masterClrMapping/>
  </p:clrMapOvr>
  <p:transition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8467B3-113A-41E7-AB8C-322B58D440A7}" type="datetime1">
              <a:rPr lang="de-CH" smtClean="0"/>
              <a:t>29.04.2015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8549198"/>
      </p:ext>
    </p:extLst>
  </p:cSld>
  <p:clrMapOvr>
    <a:masterClrMapping/>
  </p:clrMapOvr>
  <p:transition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8D6DFD5-98A2-47B1-B0A2-58CB8F9F35D7}" type="datetime1">
              <a:rPr lang="de-CH" smtClean="0"/>
              <a:t>29.04.2015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7572230"/>
      </p:ext>
    </p:extLst>
  </p:cSld>
  <p:clrMapOvr>
    <a:masterClrMapping/>
  </p:clrMapOvr>
  <p:transition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DF87D3D-B7FB-4EEE-84D3-342509B4D9F8}" type="datetime1">
              <a:rPr lang="de-CH" smtClean="0"/>
              <a:t>29.04.2015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8681666"/>
      </p:ext>
    </p:extLst>
  </p:cSld>
  <p:clrMapOvr>
    <a:masterClrMapping/>
  </p:clrMapOvr>
  <p:transition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503459-C2D5-46BB-A2C8-9DEE87E68F59}" type="datetime1">
              <a:rPr lang="de-CH" smtClean="0"/>
              <a:t>29.04.2015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49767822"/>
      </p:ext>
    </p:extLst>
  </p:cSld>
  <p:clrMapOvr>
    <a:masterClrMapping/>
  </p:clrMapOvr>
  <p:transition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de-CH" smtClean="0"/>
              <a:t>Vorname Nachname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999D5E-D779-49C9-9D5C-F1F203882400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>
                        <a14:backgroundMark x1="27919" y1="25719" x2="27919" y2="29103"/>
                        <a14:backgroundMark x1="49408" y1="67851" x2="49577" y2="59052"/>
                        <a14:backgroundMark x1="72420" y1="23012" x2="72081" y2="24365"/>
                        <a14:backgroundMark x1="27919" y1="24365" x2="27750" y2="26058"/>
                        <a14:backgroundMark x1="72420" y1="22504" x2="71743" y2="248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16632"/>
            <a:ext cx="1512168" cy="15121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769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ut thruBlk="1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800" kern="1200" cap="all" baseline="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6"/>
        </a:buBlip>
        <a:defRPr sz="32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895350" indent="-355600" algn="l" defTabSz="914400" rtl="0" eaLnBrk="1" latinLnBrk="0" hangingPunct="1">
        <a:spcBef>
          <a:spcPct val="20000"/>
        </a:spcBef>
        <a:buFontTx/>
        <a:buBlip>
          <a:blip r:embed="rId16"/>
        </a:buBlip>
        <a:defRPr sz="28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63941" y="4464728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CH" sz="2700" smtClean="0"/>
              <a:t>Willkommen </a:t>
            </a:r>
            <a:r>
              <a:rPr lang="de-CH" sz="2700" dirty="0" smtClean="0"/>
              <a:t>zum Informationsabend</a:t>
            </a:r>
            <a:br>
              <a:rPr lang="de-CH" sz="2700" dirty="0" smtClean="0"/>
            </a:br>
            <a:r>
              <a:rPr lang="de-CH" sz="2700" spc="200" dirty="0" smtClean="0"/>
              <a:t>KINDER KOCHEN </a:t>
            </a:r>
            <a:r>
              <a:rPr lang="de-CH" sz="2700" spc="200" dirty="0" smtClean="0">
                <a:solidFill>
                  <a:srgbClr val="2A3FFF"/>
                </a:solidFill>
              </a:rPr>
              <a:t>M</a:t>
            </a:r>
            <a:r>
              <a:rPr lang="de-CH" sz="2700" spc="200" dirty="0" smtClean="0"/>
              <a:t>IEUX</a:t>
            </a:r>
            <a:endParaRPr lang="de-CH" sz="2700" spc="2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300000">
            <a:off x="1109339" y="579171"/>
            <a:ext cx="5477598" cy="365380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968990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Idee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779096" cy="4525963"/>
          </a:xfrm>
        </p:spPr>
        <p:txBody>
          <a:bodyPr/>
          <a:lstStyle/>
          <a:p>
            <a:r>
              <a:rPr lang="de-CH" dirty="0" smtClean="0"/>
              <a:t>Kinder zum Kochen motivieren</a:t>
            </a:r>
          </a:p>
          <a:p>
            <a:pPr marL="900000" lvl="1" indent="-540000"/>
            <a:r>
              <a:rPr lang="de-CH" dirty="0" smtClean="0"/>
              <a:t>kreativ</a:t>
            </a:r>
          </a:p>
          <a:p>
            <a:pPr marL="900000" lvl="1" indent="-540000"/>
            <a:r>
              <a:rPr lang="de-CH" dirty="0" smtClean="0"/>
              <a:t>vielseitig</a:t>
            </a:r>
          </a:p>
          <a:p>
            <a:pPr marL="900000" lvl="1" indent="-540000"/>
            <a:r>
              <a:rPr lang="de-CH" dirty="0" smtClean="0"/>
              <a:t>gesund</a:t>
            </a:r>
          </a:p>
          <a:p>
            <a:pPr marL="900000" lvl="1" indent="-540000"/>
            <a:r>
              <a:rPr lang="de-CH" dirty="0" smtClean="0"/>
              <a:t>saisonal</a:t>
            </a:r>
          </a:p>
          <a:p>
            <a:pPr marL="900000" lvl="1" indent="-540000"/>
            <a:r>
              <a:rPr lang="de-CH" dirty="0" smtClean="0"/>
              <a:t>kindgerecht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40000">
            <a:off x="7560000" y="1800000"/>
            <a:ext cx="1152743" cy="37800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053609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Partner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5054598"/>
              </p:ext>
            </p:extLst>
          </p:nvPr>
        </p:nvGraphicFramePr>
        <p:xfrm>
          <a:off x="539552" y="1772816"/>
          <a:ext cx="6624736" cy="3780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40000">
            <a:off x="7560000" y="1800000"/>
            <a:ext cx="1152743" cy="37800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3891148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Umsetzung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Kinder zwischen 9 und 16 Jahren</a:t>
            </a:r>
          </a:p>
          <a:p>
            <a:r>
              <a:rPr lang="de-CH" dirty="0" smtClean="0"/>
              <a:t>auch für Allergiker</a:t>
            </a:r>
          </a:p>
          <a:p>
            <a:r>
              <a:rPr lang="de-CH" dirty="0" smtClean="0"/>
              <a:t>Samstags- und Ferienkurse</a:t>
            </a:r>
          </a:p>
          <a:p>
            <a:r>
              <a:rPr lang="de-CH" dirty="0" smtClean="0"/>
              <a:t>mit Profiköchen in Hotelküche</a:t>
            </a:r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0"/>
          <a:stretch/>
        </p:blipFill>
        <p:spPr>
          <a:xfrm rot="240000">
            <a:off x="7560000" y="1800000"/>
            <a:ext cx="1152000" cy="37800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5767762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Gewinn Kursleitende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995120" cy="4525963"/>
          </a:xfrm>
        </p:spPr>
        <p:txBody>
          <a:bodyPr/>
          <a:lstStyle/>
          <a:p>
            <a:r>
              <a:rPr lang="de-CH" dirty="0" smtClean="0"/>
              <a:t>Attraktive Weiterbildung zum Kursleiter</a:t>
            </a:r>
          </a:p>
          <a:p>
            <a:r>
              <a:rPr lang="de-CH" dirty="0" smtClean="0"/>
              <a:t>Ergänzung Berufsportfolio</a:t>
            </a:r>
          </a:p>
          <a:p>
            <a:r>
              <a:rPr lang="de-CH" dirty="0" smtClean="0"/>
              <a:t>Abwechslung im Berufsalltag</a:t>
            </a:r>
          </a:p>
          <a:p>
            <a:r>
              <a:rPr lang="de-CH" dirty="0" smtClean="0"/>
              <a:t>Honorar</a:t>
            </a:r>
          </a:p>
          <a:p>
            <a:r>
              <a:rPr lang="de-CH" dirty="0" smtClean="0"/>
              <a:t>Grosser Anteil an Verantwortung und Selbständigkeit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5</a:t>
            </a:fld>
            <a:endParaRPr lang="de-CH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40000">
            <a:off x="7559999" y="1800000"/>
            <a:ext cx="1152743" cy="37800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224485102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Teilnehmerzahlen</a:t>
            </a:r>
            <a:endParaRPr lang="de-CH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4496928"/>
              </p:ext>
            </p:extLst>
          </p:nvPr>
        </p:nvGraphicFramePr>
        <p:xfrm>
          <a:off x="467544" y="1628800"/>
          <a:ext cx="691276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40000">
            <a:off x="7560000" y="1800000"/>
            <a:ext cx="1152743" cy="37800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87223522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Chart bld="category"/>
        </p:bldSub>
      </p:bldGraphic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Bildschirmpräsentation (4:3)</PresentationFormat>
  <Paragraphs>39</Paragraphs>
  <Slides>6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  <vt:variant>
        <vt:lpstr>Zielgruppenorientierte Präsentationen</vt:lpstr>
      </vt:variant>
      <vt:variant>
        <vt:i4>1</vt:i4>
      </vt:variant>
    </vt:vector>
  </HeadingPairs>
  <TitlesOfParts>
    <vt:vector size="11" baseType="lpstr">
      <vt:lpstr>Arial</vt:lpstr>
      <vt:lpstr>Calibri</vt:lpstr>
      <vt:lpstr>Tahoma</vt:lpstr>
      <vt:lpstr>Larissa</vt:lpstr>
      <vt:lpstr>Willkommen zum Informationsabend KINDER KOCHEN MIEUX</vt:lpstr>
      <vt:lpstr>Idee</vt:lpstr>
      <vt:lpstr>Partner</vt:lpstr>
      <vt:lpstr>Umsetzung</vt:lpstr>
      <vt:lpstr>Gewinn Kursleitende</vt:lpstr>
      <vt:lpstr>Teilnehmerzahlen</vt:lpstr>
      <vt:lpstr>Köche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Willkommen zum Informationsabend KINDER KOCHEN MIEUX</dc:title>
  <dc:creator>KV Schweiz</dc:creator>
  <dcterms:created xsi:type="dcterms:W3CDTF">2014-09-29T14:35:00Z</dcterms:created>
  <dcterms:modified xsi:type="dcterms:W3CDTF">2015-04-29T16:38:28Z</dcterms:modified>
</cp:coreProperties>
</file>