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custShowLst>
    <p:custShow name="Lernende 2016" id="0">
      <p:sldLst>
        <p:sld r:id="rId2"/>
        <p:sld r:id="rId4"/>
        <p:sld r:id="rId5"/>
        <p:sld r:id="rId6"/>
        <p:sld r:id="rId7"/>
        <p:sld r:id="rId8"/>
        <p:sld r:id="rId9"/>
        <p:sld r:id="rId10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0014"/>
    <a:srgbClr val="B70014"/>
    <a:srgbClr val="C00026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0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A90669-4F0B-471D-AF79-AC5DF449B425}" type="doc">
      <dgm:prSet loTypeId="urn:microsoft.com/office/officeart/2005/8/layout/target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CH"/>
        </a:p>
      </dgm:t>
    </dgm:pt>
    <dgm:pt modelId="{92FC6F65-AF34-4146-A7B0-ADF64C2C901B}">
      <dgm:prSet custT="1"/>
      <dgm:spPr/>
      <dgm:t>
        <a:bodyPr/>
        <a:lstStyle/>
        <a:p>
          <a:pPr algn="l" rtl="0"/>
          <a:r>
            <a:rPr lang="de-CH" sz="1800" dirty="0" smtClean="0"/>
            <a:t>1. Informationen,  September 2015</a:t>
          </a:r>
          <a:endParaRPr lang="de-CH" sz="1800" dirty="0"/>
        </a:p>
      </dgm:t>
    </dgm:pt>
    <dgm:pt modelId="{515988A2-1137-4663-BF79-BD2563669A2F}" type="parTrans" cxnId="{0C902012-79C5-435E-AEDC-34CAC1919028}">
      <dgm:prSet/>
      <dgm:spPr/>
      <dgm:t>
        <a:bodyPr/>
        <a:lstStyle/>
        <a:p>
          <a:endParaRPr lang="de-CH"/>
        </a:p>
      </dgm:t>
    </dgm:pt>
    <dgm:pt modelId="{8BBCECAF-80F9-415B-A70F-49742B6F8BDD}" type="sibTrans" cxnId="{0C902012-79C5-435E-AEDC-34CAC1919028}">
      <dgm:prSet/>
      <dgm:spPr/>
      <dgm:t>
        <a:bodyPr/>
        <a:lstStyle/>
        <a:p>
          <a:endParaRPr lang="de-CH"/>
        </a:p>
      </dgm:t>
    </dgm:pt>
    <dgm:pt modelId="{9F9F0B25-AD4C-400B-83D1-0B18BBCF8C01}">
      <dgm:prSet custT="1"/>
      <dgm:spPr/>
      <dgm:t>
        <a:bodyPr/>
        <a:lstStyle/>
        <a:p>
          <a:pPr algn="l" rtl="0"/>
          <a:r>
            <a:rPr lang="de-CH" sz="1800" dirty="0" smtClean="0"/>
            <a:t>Lernende besprechen im Betrieb</a:t>
          </a:r>
          <a:endParaRPr lang="de-CH" sz="1800" dirty="0"/>
        </a:p>
      </dgm:t>
    </dgm:pt>
    <dgm:pt modelId="{DF5C6FCA-6FD9-420E-B756-C4E98A4EF465}" type="parTrans" cxnId="{A5311886-0A57-4DE6-BD33-1A27471DED69}">
      <dgm:prSet/>
      <dgm:spPr/>
      <dgm:t>
        <a:bodyPr/>
        <a:lstStyle/>
        <a:p>
          <a:endParaRPr lang="de-CH"/>
        </a:p>
      </dgm:t>
    </dgm:pt>
    <dgm:pt modelId="{54BC9BCB-BEF6-41DF-A7F4-4B104D5122D7}" type="sibTrans" cxnId="{A5311886-0A57-4DE6-BD33-1A27471DED69}">
      <dgm:prSet/>
      <dgm:spPr/>
      <dgm:t>
        <a:bodyPr/>
        <a:lstStyle/>
        <a:p>
          <a:endParaRPr lang="de-CH"/>
        </a:p>
      </dgm:t>
    </dgm:pt>
    <dgm:pt modelId="{C8011702-129F-45E7-8FA5-DC01DC491285}">
      <dgm:prSet custT="1"/>
      <dgm:spPr/>
      <dgm:t>
        <a:bodyPr/>
        <a:lstStyle/>
        <a:p>
          <a:pPr algn="l" rtl="0"/>
          <a:r>
            <a:rPr lang="de-CH" sz="1800" dirty="0" smtClean="0"/>
            <a:t>Provisorische Anmeldung bis 15. Dezember 2015</a:t>
          </a:r>
          <a:endParaRPr lang="de-CH" sz="1800" dirty="0"/>
        </a:p>
      </dgm:t>
    </dgm:pt>
    <dgm:pt modelId="{DA831BCE-8AB2-4D98-8D10-5B91B3A6ED47}" type="parTrans" cxnId="{C43D1965-7E9C-48B9-870D-106BC62B15D6}">
      <dgm:prSet/>
      <dgm:spPr/>
      <dgm:t>
        <a:bodyPr/>
        <a:lstStyle/>
        <a:p>
          <a:endParaRPr lang="de-CH"/>
        </a:p>
      </dgm:t>
    </dgm:pt>
    <dgm:pt modelId="{02F0A839-B0F3-4C66-A90D-62C8C712D0F4}" type="sibTrans" cxnId="{C43D1965-7E9C-48B9-870D-106BC62B15D6}">
      <dgm:prSet/>
      <dgm:spPr/>
      <dgm:t>
        <a:bodyPr/>
        <a:lstStyle/>
        <a:p>
          <a:endParaRPr lang="de-CH"/>
        </a:p>
      </dgm:t>
    </dgm:pt>
    <dgm:pt modelId="{DDB76FD5-CBBC-4DDE-8778-BBB036CC39FF}">
      <dgm:prSet custT="1"/>
      <dgm:spPr/>
      <dgm:t>
        <a:bodyPr/>
        <a:lstStyle/>
        <a:p>
          <a:pPr algn="l" rtl="0"/>
          <a:r>
            <a:rPr lang="de-CH" sz="1800" dirty="0" smtClean="0"/>
            <a:t>Entscheid Schulleitung über Teilnahme bis 20. Januar 2016</a:t>
          </a:r>
          <a:endParaRPr lang="de-CH" sz="1800" dirty="0"/>
        </a:p>
      </dgm:t>
    </dgm:pt>
    <dgm:pt modelId="{83170D79-4940-49D9-9A6C-EE32452F30C1}" type="parTrans" cxnId="{1FF05CA2-16C5-40CF-A69D-12D550DEF3CC}">
      <dgm:prSet/>
      <dgm:spPr/>
      <dgm:t>
        <a:bodyPr/>
        <a:lstStyle/>
        <a:p>
          <a:endParaRPr lang="de-CH"/>
        </a:p>
      </dgm:t>
    </dgm:pt>
    <dgm:pt modelId="{8BBE987D-A1AC-4DEF-99B3-01A39853E077}" type="sibTrans" cxnId="{1FF05CA2-16C5-40CF-A69D-12D550DEF3CC}">
      <dgm:prSet/>
      <dgm:spPr/>
      <dgm:t>
        <a:bodyPr/>
        <a:lstStyle/>
        <a:p>
          <a:endParaRPr lang="de-CH"/>
        </a:p>
      </dgm:t>
    </dgm:pt>
    <dgm:pt modelId="{4C0088CB-8B51-4826-80EA-5FD2A849A76B}">
      <dgm:prSet custT="1"/>
      <dgm:spPr/>
      <dgm:t>
        <a:bodyPr/>
        <a:lstStyle/>
        <a:p>
          <a:pPr algn="l" rtl="0"/>
          <a:r>
            <a:rPr lang="de-CH" sz="1800" dirty="0" smtClean="0"/>
            <a:t>Durchführung vom 25. April bis 7. Mai 2016</a:t>
          </a:r>
          <a:endParaRPr lang="de-CH" sz="1800" dirty="0"/>
        </a:p>
      </dgm:t>
    </dgm:pt>
    <dgm:pt modelId="{62406C87-5D7B-4612-A5D7-6CEB63CA673D}" type="parTrans" cxnId="{89392B84-A176-404E-8BDA-7ACFD57287FC}">
      <dgm:prSet/>
      <dgm:spPr/>
      <dgm:t>
        <a:bodyPr/>
        <a:lstStyle/>
        <a:p>
          <a:endParaRPr lang="de-CH"/>
        </a:p>
      </dgm:t>
    </dgm:pt>
    <dgm:pt modelId="{B75AF7AC-63A3-49BF-8040-E074556A1857}" type="sibTrans" cxnId="{89392B84-A176-404E-8BDA-7ACFD57287FC}">
      <dgm:prSet/>
      <dgm:spPr/>
      <dgm:t>
        <a:bodyPr/>
        <a:lstStyle/>
        <a:p>
          <a:endParaRPr lang="de-CH"/>
        </a:p>
      </dgm:t>
    </dgm:pt>
    <dgm:pt modelId="{6207E230-ADC1-4386-A543-4ADAAD308F19}" type="pres">
      <dgm:prSet presAssocID="{24A90669-4F0B-471D-AF79-AC5DF449B42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8435BCF-3148-437C-A971-B3D79AAAFDAF}" type="pres">
      <dgm:prSet presAssocID="{92FC6F65-AF34-4146-A7B0-ADF64C2C901B}" presName="circle1" presStyleLbl="node1" presStyleIdx="0" presStyleCnt="5"/>
      <dgm:spPr/>
      <dgm:t>
        <a:bodyPr/>
        <a:lstStyle/>
        <a:p>
          <a:endParaRPr lang="de-CH"/>
        </a:p>
      </dgm:t>
    </dgm:pt>
    <dgm:pt modelId="{FBFB2DDE-AEDA-42EE-A42C-B9C963D9BC0B}" type="pres">
      <dgm:prSet presAssocID="{92FC6F65-AF34-4146-A7B0-ADF64C2C901B}" presName="space" presStyleCnt="0"/>
      <dgm:spPr/>
      <dgm:t>
        <a:bodyPr/>
        <a:lstStyle/>
        <a:p>
          <a:endParaRPr lang="de-CH"/>
        </a:p>
      </dgm:t>
    </dgm:pt>
    <dgm:pt modelId="{C09C8467-53BB-42C4-A0BF-28165D86C061}" type="pres">
      <dgm:prSet presAssocID="{92FC6F65-AF34-4146-A7B0-ADF64C2C901B}" presName="rect1" presStyleLbl="alignAcc1" presStyleIdx="0" presStyleCnt="5"/>
      <dgm:spPr/>
      <dgm:t>
        <a:bodyPr/>
        <a:lstStyle/>
        <a:p>
          <a:endParaRPr lang="de-CH"/>
        </a:p>
      </dgm:t>
    </dgm:pt>
    <dgm:pt modelId="{B652A8D1-F722-4B59-818C-2733340A1349}" type="pres">
      <dgm:prSet presAssocID="{9F9F0B25-AD4C-400B-83D1-0B18BBCF8C01}" presName="vertSpace2" presStyleLbl="node1" presStyleIdx="0" presStyleCnt="5"/>
      <dgm:spPr/>
      <dgm:t>
        <a:bodyPr/>
        <a:lstStyle/>
        <a:p>
          <a:endParaRPr lang="de-CH"/>
        </a:p>
      </dgm:t>
    </dgm:pt>
    <dgm:pt modelId="{1F219048-275D-43E7-9ADB-85BC322B8CF3}" type="pres">
      <dgm:prSet presAssocID="{9F9F0B25-AD4C-400B-83D1-0B18BBCF8C01}" presName="circle2" presStyleLbl="node1" presStyleIdx="1" presStyleCnt="5"/>
      <dgm:spPr/>
      <dgm:t>
        <a:bodyPr/>
        <a:lstStyle/>
        <a:p>
          <a:endParaRPr lang="de-CH"/>
        </a:p>
      </dgm:t>
    </dgm:pt>
    <dgm:pt modelId="{2F6E3163-12BE-449B-A65D-ACE32080FCDE}" type="pres">
      <dgm:prSet presAssocID="{9F9F0B25-AD4C-400B-83D1-0B18BBCF8C01}" presName="rect2" presStyleLbl="alignAcc1" presStyleIdx="1" presStyleCnt="5"/>
      <dgm:spPr/>
      <dgm:t>
        <a:bodyPr/>
        <a:lstStyle/>
        <a:p>
          <a:endParaRPr lang="de-CH"/>
        </a:p>
      </dgm:t>
    </dgm:pt>
    <dgm:pt modelId="{5114ED78-0D28-4F70-91CA-24D5B5F66952}" type="pres">
      <dgm:prSet presAssocID="{C8011702-129F-45E7-8FA5-DC01DC491285}" presName="vertSpace3" presStyleLbl="node1" presStyleIdx="1" presStyleCnt="5"/>
      <dgm:spPr/>
      <dgm:t>
        <a:bodyPr/>
        <a:lstStyle/>
        <a:p>
          <a:endParaRPr lang="de-CH"/>
        </a:p>
      </dgm:t>
    </dgm:pt>
    <dgm:pt modelId="{82CC3C0F-C369-488D-99C3-265A836E8314}" type="pres">
      <dgm:prSet presAssocID="{C8011702-129F-45E7-8FA5-DC01DC491285}" presName="circle3" presStyleLbl="node1" presStyleIdx="2" presStyleCnt="5"/>
      <dgm:spPr/>
      <dgm:t>
        <a:bodyPr/>
        <a:lstStyle/>
        <a:p>
          <a:endParaRPr lang="de-CH"/>
        </a:p>
      </dgm:t>
    </dgm:pt>
    <dgm:pt modelId="{30ED56AA-608B-4358-983C-AFACE886CB3B}" type="pres">
      <dgm:prSet presAssocID="{C8011702-129F-45E7-8FA5-DC01DC491285}" presName="rect3" presStyleLbl="alignAcc1" presStyleIdx="2" presStyleCnt="5"/>
      <dgm:spPr/>
      <dgm:t>
        <a:bodyPr/>
        <a:lstStyle/>
        <a:p>
          <a:endParaRPr lang="de-CH"/>
        </a:p>
      </dgm:t>
    </dgm:pt>
    <dgm:pt modelId="{A57285D3-828C-495B-A2C5-67CAB62671E0}" type="pres">
      <dgm:prSet presAssocID="{DDB76FD5-CBBC-4DDE-8778-BBB036CC39FF}" presName="vertSpace4" presStyleLbl="node1" presStyleIdx="2" presStyleCnt="5"/>
      <dgm:spPr/>
      <dgm:t>
        <a:bodyPr/>
        <a:lstStyle/>
        <a:p>
          <a:endParaRPr lang="de-CH"/>
        </a:p>
      </dgm:t>
    </dgm:pt>
    <dgm:pt modelId="{E1E3F457-2CFA-450A-B420-12591A5B712E}" type="pres">
      <dgm:prSet presAssocID="{DDB76FD5-CBBC-4DDE-8778-BBB036CC39FF}" presName="circle4" presStyleLbl="node1" presStyleIdx="3" presStyleCnt="5"/>
      <dgm:spPr/>
      <dgm:t>
        <a:bodyPr/>
        <a:lstStyle/>
        <a:p>
          <a:endParaRPr lang="de-CH"/>
        </a:p>
      </dgm:t>
    </dgm:pt>
    <dgm:pt modelId="{D36C454D-8698-49B0-9CD2-8F8FAC77A859}" type="pres">
      <dgm:prSet presAssocID="{DDB76FD5-CBBC-4DDE-8778-BBB036CC39FF}" presName="rect4" presStyleLbl="alignAcc1" presStyleIdx="3" presStyleCnt="5"/>
      <dgm:spPr/>
      <dgm:t>
        <a:bodyPr/>
        <a:lstStyle/>
        <a:p>
          <a:endParaRPr lang="de-CH"/>
        </a:p>
      </dgm:t>
    </dgm:pt>
    <dgm:pt modelId="{CC80CACF-850F-45AC-89B4-E55B72AACD3F}" type="pres">
      <dgm:prSet presAssocID="{4C0088CB-8B51-4826-80EA-5FD2A849A76B}" presName="vertSpace5" presStyleLbl="node1" presStyleIdx="3" presStyleCnt="5"/>
      <dgm:spPr/>
      <dgm:t>
        <a:bodyPr/>
        <a:lstStyle/>
        <a:p>
          <a:endParaRPr lang="de-CH"/>
        </a:p>
      </dgm:t>
    </dgm:pt>
    <dgm:pt modelId="{F6378DA6-B50B-40AE-ABA5-16DA29A95EC2}" type="pres">
      <dgm:prSet presAssocID="{4C0088CB-8B51-4826-80EA-5FD2A849A76B}" presName="circle5" presStyleLbl="node1" presStyleIdx="4" presStyleCnt="5"/>
      <dgm:spPr/>
      <dgm:t>
        <a:bodyPr/>
        <a:lstStyle/>
        <a:p>
          <a:endParaRPr lang="de-CH"/>
        </a:p>
      </dgm:t>
    </dgm:pt>
    <dgm:pt modelId="{E036A64F-D9AC-4039-9193-BBABA0FFCD8E}" type="pres">
      <dgm:prSet presAssocID="{4C0088CB-8B51-4826-80EA-5FD2A849A76B}" presName="rect5" presStyleLbl="alignAcc1" presStyleIdx="4" presStyleCnt="5"/>
      <dgm:spPr/>
      <dgm:t>
        <a:bodyPr/>
        <a:lstStyle/>
        <a:p>
          <a:endParaRPr lang="de-CH"/>
        </a:p>
      </dgm:t>
    </dgm:pt>
    <dgm:pt modelId="{2145A8FD-803F-41E6-B3CA-86ACD1126517}" type="pres">
      <dgm:prSet presAssocID="{92FC6F65-AF34-4146-A7B0-ADF64C2C901B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6257689-9637-489F-96E2-D7A333480B2E}" type="pres">
      <dgm:prSet presAssocID="{9F9F0B25-AD4C-400B-83D1-0B18BBCF8C01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19B8D65-A783-41CC-BFCC-0EB21726440C}" type="pres">
      <dgm:prSet presAssocID="{C8011702-129F-45E7-8FA5-DC01DC491285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586F2A6-C509-4FFC-8F4B-1E85973CB3F9}" type="pres">
      <dgm:prSet presAssocID="{DDB76FD5-CBBC-4DDE-8778-BBB036CC39FF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AF98F49-6149-4F6C-AE18-AB7D819734AB}" type="pres">
      <dgm:prSet presAssocID="{4C0088CB-8B51-4826-80EA-5FD2A849A76B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D8AC2D2F-E5C5-449F-B014-922D9229A996}" type="presOf" srcId="{24A90669-4F0B-471D-AF79-AC5DF449B425}" destId="{6207E230-ADC1-4386-A543-4ADAAD308F19}" srcOrd="0" destOrd="0" presId="urn:microsoft.com/office/officeart/2005/8/layout/target3"/>
    <dgm:cxn modelId="{A068B097-3C5B-4417-8727-2D15B635FF2C}" type="presOf" srcId="{C8011702-129F-45E7-8FA5-DC01DC491285}" destId="{319B8D65-A783-41CC-BFCC-0EB21726440C}" srcOrd="1" destOrd="0" presId="urn:microsoft.com/office/officeart/2005/8/layout/target3"/>
    <dgm:cxn modelId="{3723A1F1-857F-4833-9A40-FAAA71A72F33}" type="presOf" srcId="{DDB76FD5-CBBC-4DDE-8778-BBB036CC39FF}" destId="{D36C454D-8698-49B0-9CD2-8F8FAC77A859}" srcOrd="0" destOrd="0" presId="urn:microsoft.com/office/officeart/2005/8/layout/target3"/>
    <dgm:cxn modelId="{C024A508-B62F-4876-AD88-4E829E0C9BCF}" type="presOf" srcId="{92FC6F65-AF34-4146-A7B0-ADF64C2C901B}" destId="{C09C8467-53BB-42C4-A0BF-28165D86C061}" srcOrd="0" destOrd="0" presId="urn:microsoft.com/office/officeart/2005/8/layout/target3"/>
    <dgm:cxn modelId="{DCC8FB46-6547-4AC1-B64F-2FEB6A2E933E}" type="presOf" srcId="{9F9F0B25-AD4C-400B-83D1-0B18BBCF8C01}" destId="{56257689-9637-489F-96E2-D7A333480B2E}" srcOrd="1" destOrd="0" presId="urn:microsoft.com/office/officeart/2005/8/layout/target3"/>
    <dgm:cxn modelId="{FCC9E0B8-5212-4681-AA7E-FDAE1527D2BF}" type="presOf" srcId="{4C0088CB-8B51-4826-80EA-5FD2A849A76B}" destId="{4AF98F49-6149-4F6C-AE18-AB7D819734AB}" srcOrd="1" destOrd="0" presId="urn:microsoft.com/office/officeart/2005/8/layout/target3"/>
    <dgm:cxn modelId="{4D668B44-CDF1-4950-A153-63BC12402C60}" type="presOf" srcId="{DDB76FD5-CBBC-4DDE-8778-BBB036CC39FF}" destId="{B586F2A6-C509-4FFC-8F4B-1E85973CB3F9}" srcOrd="1" destOrd="0" presId="urn:microsoft.com/office/officeart/2005/8/layout/target3"/>
    <dgm:cxn modelId="{6B8EF503-130E-4965-A0EC-73E27921A09A}" type="presOf" srcId="{92FC6F65-AF34-4146-A7B0-ADF64C2C901B}" destId="{2145A8FD-803F-41E6-B3CA-86ACD1126517}" srcOrd="1" destOrd="0" presId="urn:microsoft.com/office/officeart/2005/8/layout/target3"/>
    <dgm:cxn modelId="{4427450B-D8CD-4A61-A385-47332464BC36}" type="presOf" srcId="{C8011702-129F-45E7-8FA5-DC01DC491285}" destId="{30ED56AA-608B-4358-983C-AFACE886CB3B}" srcOrd="0" destOrd="0" presId="urn:microsoft.com/office/officeart/2005/8/layout/target3"/>
    <dgm:cxn modelId="{7648C439-4B0B-4BCF-86D0-34FD8E39B379}" type="presOf" srcId="{4C0088CB-8B51-4826-80EA-5FD2A849A76B}" destId="{E036A64F-D9AC-4039-9193-BBABA0FFCD8E}" srcOrd="0" destOrd="0" presId="urn:microsoft.com/office/officeart/2005/8/layout/target3"/>
    <dgm:cxn modelId="{A5311886-0A57-4DE6-BD33-1A27471DED69}" srcId="{24A90669-4F0B-471D-AF79-AC5DF449B425}" destId="{9F9F0B25-AD4C-400B-83D1-0B18BBCF8C01}" srcOrd="1" destOrd="0" parTransId="{DF5C6FCA-6FD9-420E-B756-C4E98A4EF465}" sibTransId="{54BC9BCB-BEF6-41DF-A7F4-4B104D5122D7}"/>
    <dgm:cxn modelId="{1FF05CA2-16C5-40CF-A69D-12D550DEF3CC}" srcId="{24A90669-4F0B-471D-AF79-AC5DF449B425}" destId="{DDB76FD5-CBBC-4DDE-8778-BBB036CC39FF}" srcOrd="3" destOrd="0" parTransId="{83170D79-4940-49D9-9A6C-EE32452F30C1}" sibTransId="{8BBE987D-A1AC-4DEF-99B3-01A39853E077}"/>
    <dgm:cxn modelId="{888894FE-C080-4E52-90EA-8CAB838DAD5B}" type="presOf" srcId="{9F9F0B25-AD4C-400B-83D1-0B18BBCF8C01}" destId="{2F6E3163-12BE-449B-A65D-ACE32080FCDE}" srcOrd="0" destOrd="0" presId="urn:microsoft.com/office/officeart/2005/8/layout/target3"/>
    <dgm:cxn modelId="{89392B84-A176-404E-8BDA-7ACFD57287FC}" srcId="{24A90669-4F0B-471D-AF79-AC5DF449B425}" destId="{4C0088CB-8B51-4826-80EA-5FD2A849A76B}" srcOrd="4" destOrd="0" parTransId="{62406C87-5D7B-4612-A5D7-6CEB63CA673D}" sibTransId="{B75AF7AC-63A3-49BF-8040-E074556A1857}"/>
    <dgm:cxn modelId="{0C902012-79C5-435E-AEDC-34CAC1919028}" srcId="{24A90669-4F0B-471D-AF79-AC5DF449B425}" destId="{92FC6F65-AF34-4146-A7B0-ADF64C2C901B}" srcOrd="0" destOrd="0" parTransId="{515988A2-1137-4663-BF79-BD2563669A2F}" sibTransId="{8BBCECAF-80F9-415B-A70F-49742B6F8BDD}"/>
    <dgm:cxn modelId="{C43D1965-7E9C-48B9-870D-106BC62B15D6}" srcId="{24A90669-4F0B-471D-AF79-AC5DF449B425}" destId="{C8011702-129F-45E7-8FA5-DC01DC491285}" srcOrd="2" destOrd="0" parTransId="{DA831BCE-8AB2-4D98-8D10-5B91B3A6ED47}" sibTransId="{02F0A839-B0F3-4C66-A90D-62C8C712D0F4}"/>
    <dgm:cxn modelId="{81EB6FAC-D38F-4B7D-8EAE-E45694558905}" type="presParOf" srcId="{6207E230-ADC1-4386-A543-4ADAAD308F19}" destId="{28435BCF-3148-437C-A971-B3D79AAAFDAF}" srcOrd="0" destOrd="0" presId="urn:microsoft.com/office/officeart/2005/8/layout/target3"/>
    <dgm:cxn modelId="{4030DD89-07ED-4A8E-839F-FF86963C3EE1}" type="presParOf" srcId="{6207E230-ADC1-4386-A543-4ADAAD308F19}" destId="{FBFB2DDE-AEDA-42EE-A42C-B9C963D9BC0B}" srcOrd="1" destOrd="0" presId="urn:microsoft.com/office/officeart/2005/8/layout/target3"/>
    <dgm:cxn modelId="{DB207AD8-1D0D-4780-A649-1C02886E4579}" type="presParOf" srcId="{6207E230-ADC1-4386-A543-4ADAAD308F19}" destId="{C09C8467-53BB-42C4-A0BF-28165D86C061}" srcOrd="2" destOrd="0" presId="urn:microsoft.com/office/officeart/2005/8/layout/target3"/>
    <dgm:cxn modelId="{1E6242B8-67C0-41B4-A889-C2685365F609}" type="presParOf" srcId="{6207E230-ADC1-4386-A543-4ADAAD308F19}" destId="{B652A8D1-F722-4B59-818C-2733340A1349}" srcOrd="3" destOrd="0" presId="urn:microsoft.com/office/officeart/2005/8/layout/target3"/>
    <dgm:cxn modelId="{CCA094D5-060A-477E-8B01-A7B67D5EBC87}" type="presParOf" srcId="{6207E230-ADC1-4386-A543-4ADAAD308F19}" destId="{1F219048-275D-43E7-9ADB-85BC322B8CF3}" srcOrd="4" destOrd="0" presId="urn:microsoft.com/office/officeart/2005/8/layout/target3"/>
    <dgm:cxn modelId="{70EE3C3A-D929-4EEB-99D3-59568966D98B}" type="presParOf" srcId="{6207E230-ADC1-4386-A543-4ADAAD308F19}" destId="{2F6E3163-12BE-449B-A65D-ACE32080FCDE}" srcOrd="5" destOrd="0" presId="urn:microsoft.com/office/officeart/2005/8/layout/target3"/>
    <dgm:cxn modelId="{9A17A014-C148-4727-ABA4-F62A902DD05D}" type="presParOf" srcId="{6207E230-ADC1-4386-A543-4ADAAD308F19}" destId="{5114ED78-0D28-4F70-91CA-24D5B5F66952}" srcOrd="6" destOrd="0" presId="urn:microsoft.com/office/officeart/2005/8/layout/target3"/>
    <dgm:cxn modelId="{9A2524BD-0CDA-458B-9F15-C8B0C9203BCB}" type="presParOf" srcId="{6207E230-ADC1-4386-A543-4ADAAD308F19}" destId="{82CC3C0F-C369-488D-99C3-265A836E8314}" srcOrd="7" destOrd="0" presId="urn:microsoft.com/office/officeart/2005/8/layout/target3"/>
    <dgm:cxn modelId="{469539B9-0B45-42CA-B225-3B5FEC2B52FF}" type="presParOf" srcId="{6207E230-ADC1-4386-A543-4ADAAD308F19}" destId="{30ED56AA-608B-4358-983C-AFACE886CB3B}" srcOrd="8" destOrd="0" presId="urn:microsoft.com/office/officeart/2005/8/layout/target3"/>
    <dgm:cxn modelId="{F4CE3821-B164-4E90-B7F0-D3E8B8ECED0D}" type="presParOf" srcId="{6207E230-ADC1-4386-A543-4ADAAD308F19}" destId="{A57285D3-828C-495B-A2C5-67CAB62671E0}" srcOrd="9" destOrd="0" presId="urn:microsoft.com/office/officeart/2005/8/layout/target3"/>
    <dgm:cxn modelId="{56871B38-B674-4382-B2A1-1E07341C7131}" type="presParOf" srcId="{6207E230-ADC1-4386-A543-4ADAAD308F19}" destId="{E1E3F457-2CFA-450A-B420-12591A5B712E}" srcOrd="10" destOrd="0" presId="urn:microsoft.com/office/officeart/2005/8/layout/target3"/>
    <dgm:cxn modelId="{35E3482C-75DA-4A06-8778-E4A492C169A8}" type="presParOf" srcId="{6207E230-ADC1-4386-A543-4ADAAD308F19}" destId="{D36C454D-8698-49B0-9CD2-8F8FAC77A859}" srcOrd="11" destOrd="0" presId="urn:microsoft.com/office/officeart/2005/8/layout/target3"/>
    <dgm:cxn modelId="{787DC8E6-49DA-43BC-9192-A9F66D20B872}" type="presParOf" srcId="{6207E230-ADC1-4386-A543-4ADAAD308F19}" destId="{CC80CACF-850F-45AC-89B4-E55B72AACD3F}" srcOrd="12" destOrd="0" presId="urn:microsoft.com/office/officeart/2005/8/layout/target3"/>
    <dgm:cxn modelId="{41787E30-6EA5-46E1-B637-8B9D823E3F08}" type="presParOf" srcId="{6207E230-ADC1-4386-A543-4ADAAD308F19}" destId="{F6378DA6-B50B-40AE-ABA5-16DA29A95EC2}" srcOrd="13" destOrd="0" presId="urn:microsoft.com/office/officeart/2005/8/layout/target3"/>
    <dgm:cxn modelId="{136ED697-44DA-4A97-A58E-98B1B086F131}" type="presParOf" srcId="{6207E230-ADC1-4386-A543-4ADAAD308F19}" destId="{E036A64F-D9AC-4039-9193-BBABA0FFCD8E}" srcOrd="14" destOrd="0" presId="urn:microsoft.com/office/officeart/2005/8/layout/target3"/>
    <dgm:cxn modelId="{9C9C863A-7D76-43B0-BDB6-796EEE15605E}" type="presParOf" srcId="{6207E230-ADC1-4386-A543-4ADAAD308F19}" destId="{2145A8FD-803F-41E6-B3CA-86ACD1126517}" srcOrd="15" destOrd="0" presId="urn:microsoft.com/office/officeart/2005/8/layout/target3"/>
    <dgm:cxn modelId="{CB944D20-E84F-4D2E-B8B8-C686E0E1EFF0}" type="presParOf" srcId="{6207E230-ADC1-4386-A543-4ADAAD308F19}" destId="{56257689-9637-489F-96E2-D7A333480B2E}" srcOrd="16" destOrd="0" presId="urn:microsoft.com/office/officeart/2005/8/layout/target3"/>
    <dgm:cxn modelId="{46EFD044-D251-4B4A-A17D-6C938137EC07}" type="presParOf" srcId="{6207E230-ADC1-4386-A543-4ADAAD308F19}" destId="{319B8D65-A783-41CC-BFCC-0EB21726440C}" srcOrd="17" destOrd="0" presId="urn:microsoft.com/office/officeart/2005/8/layout/target3"/>
    <dgm:cxn modelId="{E2AABA70-6877-4B24-9116-64351FEB87BB}" type="presParOf" srcId="{6207E230-ADC1-4386-A543-4ADAAD308F19}" destId="{B586F2A6-C509-4FFC-8F4B-1E85973CB3F9}" srcOrd="18" destOrd="0" presId="urn:microsoft.com/office/officeart/2005/8/layout/target3"/>
    <dgm:cxn modelId="{3FF8ACBB-CAAF-44C2-86AB-E46D3B7B0A14}" type="presParOf" srcId="{6207E230-ADC1-4386-A543-4ADAAD308F19}" destId="{4AF98F49-6149-4F6C-AE18-AB7D819734AB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3189B-A8A2-472D-8719-74B6F507AAC7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6FB3A-D32A-4BD9-9AA5-289DAB04923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1776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4710-AC81-4D7F-856D-0A42455D5BF8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C2CAD-537B-492C-90FA-DBB1892296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83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C2CAD-537B-492C-90FA-DBB18922964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0248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C2CAD-537B-492C-90FA-DBB18922964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877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C2CAD-537B-492C-90FA-DBB18922964E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188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765" y="1846016"/>
            <a:ext cx="4587949" cy="1734326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8482" y="5549627"/>
            <a:ext cx="2670372" cy="989288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93" y="3580342"/>
            <a:ext cx="2270760" cy="1905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06" y="3571464"/>
            <a:ext cx="3169920" cy="19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3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067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097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461189"/>
            <a:ext cx="7886700" cy="371577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535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726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115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854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553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711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576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80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smtClean="0"/>
              <a:t>29.05.2015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smtClean="0"/>
              <a:t>Hans Muster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AFE4660-950A-4935-86A1-DE46325B8B49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213" y="0"/>
            <a:ext cx="165600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0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SzPct val="120000"/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8846" y="1725672"/>
            <a:ext cx="5268444" cy="1734326"/>
          </a:xfrm>
        </p:spPr>
        <p:txBody>
          <a:bodyPr>
            <a:normAutofit fontScale="90000"/>
          </a:bodyPr>
          <a:lstStyle/>
          <a:p>
            <a:pPr algn="r">
              <a:spcAft>
                <a:spcPts val="1200"/>
              </a:spcAft>
            </a:pPr>
            <a:r>
              <a:rPr lang="de-CH" sz="2200" dirty="0">
                <a:solidFill>
                  <a:srgbClr val="B40014"/>
                </a:solidFill>
              </a:rPr>
              <a:t>Dijon | </a:t>
            </a:r>
            <a:r>
              <a:rPr lang="de-CH" sz="2200" dirty="0" err="1">
                <a:solidFill>
                  <a:srgbClr val="B40014"/>
                </a:solidFill>
              </a:rPr>
              <a:t>Torquay</a:t>
            </a:r>
            <a:r>
              <a:rPr lang="de-CH" b="1" dirty="0" smtClean="0">
                <a:solidFill>
                  <a:srgbClr val="B40014"/>
                </a:solidFill>
                <a:latin typeface="+mn-lt"/>
              </a:rPr>
              <a:t/>
            </a:r>
            <a:br>
              <a:rPr lang="de-CH" b="1" dirty="0" smtClean="0">
                <a:solidFill>
                  <a:srgbClr val="B40014"/>
                </a:solidFill>
                <a:latin typeface="+mn-lt"/>
              </a:rPr>
            </a:br>
            <a:r>
              <a:rPr lang="de-CH" dirty="0" smtClean="0">
                <a:solidFill>
                  <a:srgbClr val="B40014"/>
                </a:solidFill>
              </a:rPr>
              <a:t>Sprachaufenthalt</a:t>
            </a:r>
            <a:endParaRPr lang="de-CH" dirty="0">
              <a:solidFill>
                <a:srgbClr val="B40014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85781" y="5609099"/>
            <a:ext cx="3194670" cy="989288"/>
          </a:xfrm>
        </p:spPr>
        <p:txBody>
          <a:bodyPr/>
          <a:lstStyle/>
          <a:p>
            <a:pPr algn="l"/>
            <a:r>
              <a:rPr lang="de-CH" dirty="0" smtClean="0">
                <a:solidFill>
                  <a:srgbClr val="B40014"/>
                </a:solidFill>
                <a:latin typeface="+mj-lt"/>
              </a:rPr>
              <a:t>2. Klassen </a:t>
            </a:r>
            <a:r>
              <a:rPr lang="de-CH" dirty="0" err="1" smtClean="0">
                <a:solidFill>
                  <a:srgbClr val="B40014"/>
                </a:solidFill>
                <a:latin typeface="+mj-lt"/>
              </a:rPr>
              <a:t>BfsS</a:t>
            </a:r>
            <a:endParaRPr lang="de-CH" dirty="0">
              <a:solidFill>
                <a:srgbClr val="B4001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68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Hinweis an Lehrpersonen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Diese Präsentation betrifft alle 2. Klassen</a:t>
            </a:r>
          </a:p>
          <a:p>
            <a:r>
              <a:rPr lang="de-CH" dirty="0" smtClean="0"/>
              <a:t>Der Klassenlehrer setzt sie bei der Information seiner Klassen ein</a:t>
            </a:r>
          </a:p>
          <a:p>
            <a:r>
              <a:rPr lang="de-CH" dirty="0" smtClean="0"/>
              <a:t>bis spätestens Ende Sept. 2015</a:t>
            </a:r>
          </a:p>
          <a:p>
            <a:r>
              <a:rPr lang="de-CH" dirty="0" smtClean="0"/>
              <a:t>Name der Zielgruppenorientierten Präsentation: «Lernende 2015»</a:t>
            </a:r>
          </a:p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044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Begrüssung</a:t>
            </a:r>
          </a:p>
          <a:p>
            <a:r>
              <a:rPr lang="de-CH" dirty="0" smtClean="0"/>
              <a:t>Grundlagen</a:t>
            </a:r>
          </a:p>
          <a:p>
            <a:r>
              <a:rPr lang="de-CH" dirty="0" smtClean="0"/>
              <a:t>Französisch in Dijon</a:t>
            </a:r>
          </a:p>
          <a:p>
            <a:r>
              <a:rPr lang="de-CH" dirty="0" smtClean="0"/>
              <a:t>Englisch in Torquay</a:t>
            </a:r>
          </a:p>
          <a:p>
            <a:r>
              <a:rPr lang="de-CH" dirty="0" smtClean="0"/>
              <a:t>Anmeldedaten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858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Freiwilliger Sprachaufenthalt</a:t>
            </a:r>
          </a:p>
          <a:p>
            <a:r>
              <a:rPr lang="de-CH" dirty="0" smtClean="0"/>
              <a:t>Für alle zweiten Klassen</a:t>
            </a:r>
          </a:p>
          <a:p>
            <a:r>
              <a:rPr lang="de-CH" dirty="0" smtClean="0"/>
              <a:t>Kosten ca. CHF 1’700.</a:t>
            </a:r>
            <a:r>
              <a:rPr lang="de-CH" dirty="0" smtClean="0">
                <a:sym typeface="Symbol" panose="05050102010706020507" pitchFamily="18" charset="2"/>
              </a:rPr>
              <a:t>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Aufenthalt in Familie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Unterricht in Kleinklassen (max. 10 Lektionen)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Reise</a:t>
            </a:r>
          </a:p>
          <a:p>
            <a:r>
              <a:rPr lang="de-CH" dirty="0" smtClean="0">
                <a:sym typeface="Symbol" panose="05050102010706020507" pitchFamily="18" charset="2"/>
              </a:rPr>
              <a:t>Während Frühlingsferien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48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Französisch in Dijon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Kompetente Schule</a:t>
            </a:r>
          </a:p>
          <a:p>
            <a:r>
              <a:rPr lang="de-CH" dirty="0" smtClean="0"/>
              <a:t>Mitten in der Altstadt</a:t>
            </a:r>
          </a:p>
          <a:p>
            <a:r>
              <a:rPr lang="de-CH" dirty="0" smtClean="0"/>
              <a:t>Beste Feedbacks</a:t>
            </a:r>
          </a:p>
          <a:p>
            <a:r>
              <a:rPr lang="de-CH" dirty="0" smtClean="0"/>
              <a:t>40 Lektionen</a:t>
            </a:r>
          </a:p>
          <a:p>
            <a:r>
              <a:rPr lang="de-CH" dirty="0" smtClean="0"/>
              <a:t>Privatlektionen </a:t>
            </a:r>
            <a:br>
              <a:rPr lang="de-CH" dirty="0" smtClean="0"/>
            </a:br>
            <a:r>
              <a:rPr lang="de-CH" dirty="0" smtClean="0"/>
              <a:t>möglich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350" y="3251899"/>
            <a:ext cx="4080000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659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Englisch in </a:t>
            </a:r>
            <a:r>
              <a:rPr lang="de-CH" dirty="0" err="1" smtClean="0"/>
              <a:t>Torquay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Schule mit bestem Feedback</a:t>
            </a:r>
          </a:p>
          <a:p>
            <a:r>
              <a:rPr lang="de-CH" dirty="0" smtClean="0"/>
              <a:t>Historische Stadt</a:t>
            </a:r>
          </a:p>
          <a:p>
            <a:r>
              <a:rPr lang="de-CH" dirty="0" smtClean="0"/>
              <a:t>38 Lektionen </a:t>
            </a:r>
          </a:p>
          <a:p>
            <a:r>
              <a:rPr lang="de-CH" dirty="0" smtClean="0"/>
              <a:t>Privatlektionen</a:t>
            </a:r>
            <a:br>
              <a:rPr lang="de-CH" dirty="0" smtClean="0"/>
            </a:br>
            <a:r>
              <a:rPr lang="de-CH" dirty="0" smtClean="0"/>
              <a:t>möglich</a:t>
            </a:r>
          </a:p>
          <a:p>
            <a:r>
              <a:rPr lang="de-CH" dirty="0" smtClean="0"/>
              <a:t>Strand in der Nähe</a:t>
            </a:r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242" y="3151145"/>
            <a:ext cx="4582839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843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Feedbacks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1922092"/>
              </p:ext>
            </p:extLst>
          </p:nvPr>
        </p:nvGraphicFramePr>
        <p:xfrm>
          <a:off x="628650" y="1825625"/>
          <a:ext cx="7887224" cy="263052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539283"/>
                <a:gridCol w="1782647"/>
                <a:gridCol w="1782647"/>
                <a:gridCol w="1782647"/>
              </a:tblGrid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 </a:t>
                      </a:r>
                      <a:r>
                        <a:rPr lang="de-DE" sz="2400" dirty="0" err="1" smtClean="0">
                          <a:effectLst/>
                        </a:rPr>
                        <a:t>Torquay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+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0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–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Gastfamilie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80 %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>
                          <a:effectLst/>
                        </a:rPr>
                        <a:t>	12 %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Schule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93 %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5 %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773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LAP  Vorbereitung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>
                          <a:effectLst/>
                        </a:rPr>
                        <a:t>	70 %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18 %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Reise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78 %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>
                          <a:effectLst/>
                        </a:rPr>
                        <a:t>	10 %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</a:tbl>
          </a:graphicData>
        </a:graphic>
      </p:graphicFrame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191058"/>
              </p:ext>
            </p:extLst>
          </p:nvPr>
        </p:nvGraphicFramePr>
        <p:xfrm>
          <a:off x="666088" y="2014990"/>
          <a:ext cx="7803082" cy="2533549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512195"/>
                <a:gridCol w="1763629"/>
                <a:gridCol w="1763629"/>
                <a:gridCol w="1763629"/>
              </a:tblGrid>
              <a:tr h="391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 </a:t>
                      </a:r>
                      <a:r>
                        <a:rPr lang="de-DE" sz="2400" dirty="0" smtClean="0">
                          <a:effectLst/>
                        </a:rPr>
                        <a:t>Dijon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+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0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–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Gastfamilie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85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 smtClean="0">
                          <a:effectLst/>
                        </a:rPr>
                        <a:t>12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Schule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97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0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LAP  Vorbereitung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75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13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Reise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62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22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16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453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Vorgehen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862637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336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4" y="811213"/>
            <a:ext cx="4073525" cy="2697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Grafik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82" y="811442"/>
            <a:ext cx="216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/>
          <p:cNvPicPr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78"/>
          <a:stretch/>
        </p:blipFill>
        <p:spPr>
          <a:xfrm>
            <a:off x="2524039" y="3568596"/>
            <a:ext cx="216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83" y="3568596"/>
            <a:ext cx="3735876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6949419" y="319926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Dijon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572756" y="3517559"/>
            <a:ext cx="9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Torquay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29.05.2015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02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</Words>
  <Application>Microsoft Office PowerPoint</Application>
  <PresentationFormat>Bildschirmpräsentation (4:3)</PresentationFormat>
  <Paragraphs>109</Paragraphs>
  <Slides>9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Office Theme</vt:lpstr>
      <vt:lpstr>Dijon | Torquay Sprachaufenthalt</vt:lpstr>
      <vt:lpstr>Hinweis an Lehrpersonen</vt:lpstr>
      <vt:lpstr>Agenda</vt:lpstr>
      <vt:lpstr>Grundlagen</vt:lpstr>
      <vt:lpstr>Französisch in Dijon</vt:lpstr>
      <vt:lpstr>Englisch in Torquay</vt:lpstr>
      <vt:lpstr>Feedbacks</vt:lpstr>
      <vt:lpstr>Vorgehen</vt:lpstr>
      <vt:lpstr>PowerPoint-Präsentation</vt:lpstr>
      <vt:lpstr>Lernende 2016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Dijon | Torquay Sprachaufenthalte</dc:title>
  <dc:creator>KV Schweiz</dc:creator>
  <dcterms:created xsi:type="dcterms:W3CDTF">2014-09-17T08:20:39Z</dcterms:created>
  <dcterms:modified xsi:type="dcterms:W3CDTF">2015-04-29T16:24:22Z</dcterms:modified>
</cp:coreProperties>
</file>