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08EC0-7A26-4C20-A8B7-79739C041C50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A150F-845E-4E26-97A5-A7910073D308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68988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42473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9447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854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50538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434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86980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7327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36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15955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7914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849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2E1C6-8688-42E5-A3F1-D979625896CB}" type="datetimeFigureOut">
              <a:rPr lang="de-CH" smtClean="0"/>
              <a:t>08.11.2013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2EDA0-51AA-45C7-898F-07037B04C4F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36301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41890" y="2708920"/>
            <a:ext cx="7772400" cy="1470025"/>
          </a:xfrm>
        </p:spPr>
        <p:txBody>
          <a:bodyPr/>
          <a:lstStyle/>
          <a:p>
            <a:pPr algn="l"/>
            <a:r>
              <a:rPr lang="de-CH" dirty="0" smtClean="0"/>
              <a:t>Aktuell: Wandernacht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941890" y="4365104"/>
            <a:ext cx="7086494" cy="1752600"/>
          </a:xfrm>
        </p:spPr>
        <p:txBody>
          <a:bodyPr/>
          <a:lstStyle/>
          <a:p>
            <a:pPr marL="457200" indent="-457200" algn="l">
              <a:buBlip>
                <a:blip r:embed="rId2"/>
              </a:buBlip>
            </a:pPr>
            <a:r>
              <a:rPr lang="de-CH" dirty="0" smtClean="0">
                <a:solidFill>
                  <a:schemeClr val="tx1"/>
                </a:solidFill>
              </a:rPr>
              <a:t>kulinarische Vollmondwanderung</a:t>
            </a:r>
          </a:p>
          <a:p>
            <a:pPr marL="457200" indent="-457200" algn="l">
              <a:buBlip>
                <a:blip r:embed="rId2"/>
              </a:buBlip>
            </a:pPr>
            <a:r>
              <a:rPr lang="de-CH" dirty="0" smtClean="0">
                <a:solidFill>
                  <a:schemeClr val="tx1"/>
                </a:solidFill>
              </a:rPr>
              <a:t>Samstag</a:t>
            </a:r>
            <a:r>
              <a:rPr lang="de-CH" dirty="0">
                <a:solidFill>
                  <a:schemeClr val="tx1"/>
                </a:solidFill>
              </a:rPr>
              <a:t>, 12. Juli </a:t>
            </a:r>
            <a:r>
              <a:rPr lang="de-CH" dirty="0" smtClean="0">
                <a:solidFill>
                  <a:schemeClr val="tx1"/>
                </a:solidFill>
              </a:rPr>
              <a:t>2014 ab 21.10 Uhr</a:t>
            </a:r>
            <a:endParaRPr lang="de-CH" dirty="0">
              <a:solidFill>
                <a:schemeClr val="tx1"/>
              </a:solidFill>
            </a:endParaRPr>
          </a:p>
          <a:p>
            <a:pPr marL="457200" indent="-457200" algn="l">
              <a:buBlip>
                <a:blip r:embed="rId2"/>
              </a:buBlip>
            </a:pPr>
            <a:r>
              <a:rPr lang="de-CH" dirty="0" smtClean="0">
                <a:solidFill>
                  <a:schemeClr val="tx1"/>
                </a:solidFill>
              </a:rPr>
              <a:t>Anmeldung übers Tourismusbüro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404664"/>
            <a:ext cx="5904656" cy="26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92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0"/>
    </mc:Choice>
    <mc:Fallback xmlns="">
      <p:transition spd="slow" advTm="4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54207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Route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09334792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Bildschirmpräsentation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Aktuell: Wandernacht</vt:lpstr>
      <vt:lpstr>PowerPoint-Präsentation</vt:lpstr>
      <vt:lpstr>Route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KV Schweiz</dc:creator>
  <cp:revision>5</cp:revision>
  <dcterms:created xsi:type="dcterms:W3CDTF">2013-09-18T05:54:05Z</dcterms:created>
  <dcterms:modified xsi:type="dcterms:W3CDTF">2013-11-08T21:54:30Z</dcterms:modified>
</cp:coreProperties>
</file>