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32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DC91BE-1C19-4D2F-A150-3130DDA4A90D}" type="doc">
      <dgm:prSet loTypeId="urn:microsoft.com/office/officeart/2005/8/layout/vList4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CH"/>
        </a:p>
      </dgm:t>
    </dgm:pt>
    <dgm:pt modelId="{0F299D26-9C2D-4116-8871-6FAFCE60209E}">
      <dgm:prSet phldrT="[Text]"/>
      <dgm:spPr/>
      <dgm:t>
        <a:bodyPr/>
        <a:lstStyle/>
        <a:p>
          <a:r>
            <a:rPr lang="de-CH" dirty="0" smtClean="0"/>
            <a:t>Vollmond-Wanderung</a:t>
          </a:r>
          <a:endParaRPr lang="de-CH" dirty="0"/>
        </a:p>
      </dgm:t>
    </dgm:pt>
    <dgm:pt modelId="{82CD924A-282E-4CEA-8BB6-DE1EBD3DC66B}" type="parTrans" cxnId="{1F2DC22B-6921-4907-90A8-486806E4E5BB}">
      <dgm:prSet/>
      <dgm:spPr/>
      <dgm:t>
        <a:bodyPr/>
        <a:lstStyle/>
        <a:p>
          <a:endParaRPr lang="de-CH"/>
        </a:p>
      </dgm:t>
    </dgm:pt>
    <dgm:pt modelId="{66561E83-CC96-4FCC-A7C9-9A5E2234A8B0}" type="sibTrans" cxnId="{1F2DC22B-6921-4907-90A8-486806E4E5BB}">
      <dgm:prSet/>
      <dgm:spPr/>
      <dgm:t>
        <a:bodyPr/>
        <a:lstStyle/>
        <a:p>
          <a:endParaRPr lang="de-CH"/>
        </a:p>
      </dgm:t>
    </dgm:pt>
    <dgm:pt modelId="{94F6F8AE-0990-47F7-96E9-B4C48BDDF805}">
      <dgm:prSet phldrT="[Text]"/>
      <dgm:spPr/>
      <dgm:t>
        <a:bodyPr/>
        <a:lstStyle/>
        <a:p>
          <a:r>
            <a:rPr lang="de-CH" dirty="0" smtClean="0"/>
            <a:t>Delikatessen</a:t>
          </a:r>
          <a:endParaRPr lang="de-CH" dirty="0"/>
        </a:p>
      </dgm:t>
    </dgm:pt>
    <dgm:pt modelId="{5E4112C9-1FE2-4EF3-9DFB-FC6652034B81}" type="parTrans" cxnId="{49071887-1F6C-40B2-ABC3-919FB10861B2}">
      <dgm:prSet/>
      <dgm:spPr/>
      <dgm:t>
        <a:bodyPr/>
        <a:lstStyle/>
        <a:p>
          <a:endParaRPr lang="de-CH"/>
        </a:p>
      </dgm:t>
    </dgm:pt>
    <dgm:pt modelId="{8DE637F2-8049-43A7-A502-6AC1ED65FB70}" type="sibTrans" cxnId="{49071887-1F6C-40B2-ABC3-919FB10861B2}">
      <dgm:prSet/>
      <dgm:spPr/>
      <dgm:t>
        <a:bodyPr/>
        <a:lstStyle/>
        <a:p>
          <a:endParaRPr lang="de-CH"/>
        </a:p>
      </dgm:t>
    </dgm:pt>
    <dgm:pt modelId="{6F76CC58-C98B-4745-AB3B-59AEA6D1CC10}">
      <dgm:prSet phldrT="[Text]"/>
      <dgm:spPr/>
      <dgm:t>
        <a:bodyPr/>
        <a:lstStyle/>
        <a:p>
          <a:r>
            <a:rPr lang="de-CH" dirty="0" smtClean="0"/>
            <a:t>kulinarische Highlights aus Spiez</a:t>
          </a:r>
          <a:endParaRPr lang="de-CH" dirty="0"/>
        </a:p>
      </dgm:t>
    </dgm:pt>
    <dgm:pt modelId="{9B64CC41-DA72-4ACA-A7FB-3D59095E86B1}" type="parTrans" cxnId="{66075BFD-C065-463C-A27F-BFE2C35C8059}">
      <dgm:prSet/>
      <dgm:spPr/>
      <dgm:t>
        <a:bodyPr/>
        <a:lstStyle/>
        <a:p>
          <a:endParaRPr lang="de-CH"/>
        </a:p>
      </dgm:t>
    </dgm:pt>
    <dgm:pt modelId="{B967F9F2-5A9C-4AD4-84C0-AAFA6324DA2D}" type="sibTrans" cxnId="{66075BFD-C065-463C-A27F-BFE2C35C8059}">
      <dgm:prSet/>
      <dgm:spPr/>
      <dgm:t>
        <a:bodyPr/>
        <a:lstStyle/>
        <a:p>
          <a:endParaRPr lang="de-CH"/>
        </a:p>
      </dgm:t>
    </dgm:pt>
    <dgm:pt modelId="{9233720F-5848-4EB3-A6C4-4244DD798033}">
      <dgm:prSet phldrT="[Text]"/>
      <dgm:spPr/>
      <dgm:t>
        <a:bodyPr/>
        <a:lstStyle/>
        <a:p>
          <a:r>
            <a:rPr lang="de-CH" dirty="0" err="1" smtClean="0"/>
            <a:t>Degustation</a:t>
          </a:r>
          <a:endParaRPr lang="de-CH" dirty="0"/>
        </a:p>
      </dgm:t>
    </dgm:pt>
    <dgm:pt modelId="{C5332C0A-EE71-4E5B-BE7F-16D224752405}" type="parTrans" cxnId="{FA1ED378-A35D-4D93-8BF9-4FC7674A689C}">
      <dgm:prSet/>
      <dgm:spPr/>
      <dgm:t>
        <a:bodyPr/>
        <a:lstStyle/>
        <a:p>
          <a:endParaRPr lang="de-CH"/>
        </a:p>
      </dgm:t>
    </dgm:pt>
    <dgm:pt modelId="{41730DBC-7F90-469B-A017-2570C4C83421}" type="sibTrans" cxnId="{FA1ED378-A35D-4D93-8BF9-4FC7674A689C}">
      <dgm:prSet/>
      <dgm:spPr/>
      <dgm:t>
        <a:bodyPr/>
        <a:lstStyle/>
        <a:p>
          <a:endParaRPr lang="de-CH"/>
        </a:p>
      </dgm:t>
    </dgm:pt>
    <dgm:pt modelId="{6C80CD4D-9F45-4429-8404-4A0C8FE2E6AA}">
      <dgm:prSet phldrT="[Text]"/>
      <dgm:spPr/>
      <dgm:t>
        <a:bodyPr/>
        <a:lstStyle/>
        <a:p>
          <a:r>
            <a:rPr lang="de-CH" dirty="0" smtClean="0"/>
            <a:t>Weinverkostung</a:t>
          </a:r>
          <a:endParaRPr lang="de-CH" dirty="0"/>
        </a:p>
      </dgm:t>
    </dgm:pt>
    <dgm:pt modelId="{98DA829F-03E9-46E8-AE3A-E64D8D5A9160}" type="parTrans" cxnId="{D2A73D41-6448-478C-B1C7-12871D9E474B}">
      <dgm:prSet/>
      <dgm:spPr/>
      <dgm:t>
        <a:bodyPr/>
        <a:lstStyle/>
        <a:p>
          <a:endParaRPr lang="de-CH"/>
        </a:p>
      </dgm:t>
    </dgm:pt>
    <dgm:pt modelId="{522CCA8B-38DD-4158-9FF1-375DCB604D26}" type="sibTrans" cxnId="{D2A73D41-6448-478C-B1C7-12871D9E474B}">
      <dgm:prSet/>
      <dgm:spPr/>
      <dgm:t>
        <a:bodyPr/>
        <a:lstStyle/>
        <a:p>
          <a:endParaRPr lang="de-CH"/>
        </a:p>
      </dgm:t>
    </dgm:pt>
    <dgm:pt modelId="{072769E3-262A-43B8-9A9B-CC41AE630888}">
      <dgm:prSet phldrT="[Text]"/>
      <dgm:spPr/>
      <dgm:t>
        <a:bodyPr/>
        <a:lstStyle/>
        <a:p>
          <a:r>
            <a:rPr lang="de-CH" dirty="0" smtClean="0"/>
            <a:t>Führung durch den Weinkeller</a:t>
          </a:r>
          <a:endParaRPr lang="de-CH" dirty="0"/>
        </a:p>
      </dgm:t>
    </dgm:pt>
    <dgm:pt modelId="{23BC6FD6-CEF6-44F3-BFD3-A53E6F9B307F}" type="parTrans" cxnId="{AF1F377D-A346-43BE-A0E4-F8BCC3BD7F53}">
      <dgm:prSet/>
      <dgm:spPr/>
      <dgm:t>
        <a:bodyPr/>
        <a:lstStyle/>
        <a:p>
          <a:endParaRPr lang="de-CH"/>
        </a:p>
      </dgm:t>
    </dgm:pt>
    <dgm:pt modelId="{054BA097-A69C-49B3-BD08-4C028DCE717D}" type="sibTrans" cxnId="{AF1F377D-A346-43BE-A0E4-F8BCC3BD7F53}">
      <dgm:prSet/>
      <dgm:spPr/>
      <dgm:t>
        <a:bodyPr/>
        <a:lstStyle/>
        <a:p>
          <a:endParaRPr lang="de-CH"/>
        </a:p>
      </dgm:t>
    </dgm:pt>
    <dgm:pt modelId="{351D1E62-19B3-4722-8922-275EBF270D7F}">
      <dgm:prSet phldrT="[Text]"/>
      <dgm:spPr/>
      <dgm:t>
        <a:bodyPr/>
        <a:lstStyle/>
        <a:p>
          <a:r>
            <a:rPr lang="de-CH" dirty="0" smtClean="0"/>
            <a:t>ab Bahnhof Spiez zum </a:t>
          </a:r>
          <a:r>
            <a:rPr lang="de-CH" dirty="0" err="1" smtClean="0"/>
            <a:t>Rebbaumuseum</a:t>
          </a:r>
          <a:endParaRPr lang="de-CH" dirty="0"/>
        </a:p>
      </dgm:t>
    </dgm:pt>
    <dgm:pt modelId="{24A47CA4-A519-4502-A598-FB23EC8D7057}" type="sibTrans" cxnId="{1CA573A6-E889-4C57-8731-1BDBE59B02A4}">
      <dgm:prSet/>
      <dgm:spPr/>
      <dgm:t>
        <a:bodyPr/>
        <a:lstStyle/>
        <a:p>
          <a:endParaRPr lang="de-CH"/>
        </a:p>
      </dgm:t>
    </dgm:pt>
    <dgm:pt modelId="{84CF56FF-71AF-457E-8E10-27E63332B6E6}" type="parTrans" cxnId="{1CA573A6-E889-4C57-8731-1BDBE59B02A4}">
      <dgm:prSet/>
      <dgm:spPr/>
      <dgm:t>
        <a:bodyPr/>
        <a:lstStyle/>
        <a:p>
          <a:endParaRPr lang="de-CH"/>
        </a:p>
      </dgm:t>
    </dgm:pt>
    <dgm:pt modelId="{5AA99853-A094-45C8-BDCB-DA48AFBAEF3A}">
      <dgm:prSet phldrT="[Text]"/>
      <dgm:spPr/>
      <dgm:t>
        <a:bodyPr/>
        <a:lstStyle/>
        <a:p>
          <a:r>
            <a:rPr lang="de-CH" dirty="0" smtClean="0"/>
            <a:t>via </a:t>
          </a:r>
          <a:r>
            <a:rPr lang="de-CH" dirty="0" err="1" smtClean="0"/>
            <a:t>Spiezmoos</a:t>
          </a:r>
          <a:r>
            <a:rPr lang="de-CH" dirty="0" smtClean="0"/>
            <a:t> und </a:t>
          </a:r>
          <a:r>
            <a:rPr lang="de-CH" dirty="0" err="1" smtClean="0"/>
            <a:t>Spiezberg</a:t>
          </a:r>
          <a:endParaRPr lang="de-CH" dirty="0"/>
        </a:p>
      </dgm:t>
    </dgm:pt>
    <dgm:pt modelId="{DB4632D6-7E42-4684-BB62-A8DCDDD0E247}" type="sibTrans" cxnId="{AF74410D-E035-4937-BC7D-93B277C58B06}">
      <dgm:prSet/>
      <dgm:spPr/>
      <dgm:t>
        <a:bodyPr/>
        <a:lstStyle/>
        <a:p>
          <a:endParaRPr lang="de-CH"/>
        </a:p>
      </dgm:t>
    </dgm:pt>
    <dgm:pt modelId="{1FA24CD6-D1AC-451A-9655-866AF98C3E75}" type="parTrans" cxnId="{AF74410D-E035-4937-BC7D-93B277C58B06}">
      <dgm:prSet/>
      <dgm:spPr/>
      <dgm:t>
        <a:bodyPr/>
        <a:lstStyle/>
        <a:p>
          <a:endParaRPr lang="de-CH"/>
        </a:p>
      </dgm:t>
    </dgm:pt>
    <dgm:pt modelId="{1ED95C62-3CE7-47D2-91DD-ECEFFBAEAEC9}" type="pres">
      <dgm:prSet presAssocID="{BDDC91BE-1C19-4D2F-A150-3130DDA4A90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DF78E99C-D3B1-4164-9B7F-A4C175DCAC9A}" type="pres">
      <dgm:prSet presAssocID="{0F299D26-9C2D-4116-8871-6FAFCE60209E}" presName="comp" presStyleCnt="0"/>
      <dgm:spPr/>
    </dgm:pt>
    <dgm:pt modelId="{D87A224B-B1F9-472B-ABBF-36AC30038A21}" type="pres">
      <dgm:prSet presAssocID="{0F299D26-9C2D-4116-8871-6FAFCE60209E}" presName="box" presStyleLbl="node1" presStyleIdx="0" presStyleCnt="3"/>
      <dgm:spPr/>
      <dgm:t>
        <a:bodyPr/>
        <a:lstStyle/>
        <a:p>
          <a:endParaRPr lang="de-CH"/>
        </a:p>
      </dgm:t>
    </dgm:pt>
    <dgm:pt modelId="{E3CAFF8A-B4BC-40EB-A2E9-5C9C1B0B4DAA}" type="pres">
      <dgm:prSet presAssocID="{0F299D26-9C2D-4116-8871-6FAFCE60209E}" presName="img" presStyleLbl="fgImgPlac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CH"/>
        </a:p>
      </dgm:t>
    </dgm:pt>
    <dgm:pt modelId="{4D75CBFF-05B0-41F0-8061-ADC06CB12686}" type="pres">
      <dgm:prSet presAssocID="{0F299D26-9C2D-4116-8871-6FAFCE60209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B7480F2-F438-4BAD-9BDB-61E797BBD982}" type="pres">
      <dgm:prSet presAssocID="{66561E83-CC96-4FCC-A7C9-9A5E2234A8B0}" presName="spacer" presStyleCnt="0"/>
      <dgm:spPr/>
    </dgm:pt>
    <dgm:pt modelId="{DE8CE7DC-79C5-431E-B65D-DB7E48A95E2D}" type="pres">
      <dgm:prSet presAssocID="{94F6F8AE-0990-47F7-96E9-B4C48BDDF805}" presName="comp" presStyleCnt="0"/>
      <dgm:spPr/>
    </dgm:pt>
    <dgm:pt modelId="{0320B995-C646-415A-89F7-8DE821672017}" type="pres">
      <dgm:prSet presAssocID="{94F6F8AE-0990-47F7-96E9-B4C48BDDF805}" presName="box" presStyleLbl="node1" presStyleIdx="1" presStyleCnt="3"/>
      <dgm:spPr/>
      <dgm:t>
        <a:bodyPr/>
        <a:lstStyle/>
        <a:p>
          <a:endParaRPr lang="de-CH"/>
        </a:p>
      </dgm:t>
    </dgm:pt>
    <dgm:pt modelId="{A85A9A2E-B123-4B6C-99FE-03D100C5D729}" type="pres">
      <dgm:prSet presAssocID="{94F6F8AE-0990-47F7-96E9-B4C48BDDF805}" presName="img" presStyleLbl="fgImgPlace1" presStyleIdx="1" presStyleCnt="3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CH"/>
        </a:p>
      </dgm:t>
    </dgm:pt>
    <dgm:pt modelId="{78993F37-7E99-49C1-8830-1B309C3E03D1}" type="pres">
      <dgm:prSet presAssocID="{94F6F8AE-0990-47F7-96E9-B4C48BDDF80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E24168C-9743-49F9-A31E-AAF9C295E8CC}" type="pres">
      <dgm:prSet presAssocID="{8DE637F2-8049-43A7-A502-6AC1ED65FB70}" presName="spacer" presStyleCnt="0"/>
      <dgm:spPr/>
    </dgm:pt>
    <dgm:pt modelId="{DDB7AEFC-D28F-4DB7-BBF0-06BDF96A0126}" type="pres">
      <dgm:prSet presAssocID="{9233720F-5848-4EB3-A6C4-4244DD798033}" presName="comp" presStyleCnt="0"/>
      <dgm:spPr/>
    </dgm:pt>
    <dgm:pt modelId="{69A09AB3-E41F-421E-B3BC-F8CC0761C398}" type="pres">
      <dgm:prSet presAssocID="{9233720F-5848-4EB3-A6C4-4244DD798033}" presName="box" presStyleLbl="node1" presStyleIdx="2" presStyleCnt="3"/>
      <dgm:spPr/>
      <dgm:t>
        <a:bodyPr/>
        <a:lstStyle/>
        <a:p>
          <a:endParaRPr lang="de-CH"/>
        </a:p>
      </dgm:t>
    </dgm:pt>
    <dgm:pt modelId="{E95F70FA-AB0C-457E-8029-261BC544D5A9}" type="pres">
      <dgm:prSet presAssocID="{9233720F-5848-4EB3-A6C4-4244DD798033}" presName="img" presStyleLbl="fgImgPlace1" presStyleIdx="2" presStyleCnt="3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CH"/>
        </a:p>
      </dgm:t>
    </dgm:pt>
    <dgm:pt modelId="{099FB3CC-3F44-4EEC-B8AE-3C65A279D689}" type="pres">
      <dgm:prSet presAssocID="{9233720F-5848-4EB3-A6C4-4244DD79803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FB864697-A539-4F27-9D2A-08BD28EC001B}" type="presOf" srcId="{6C80CD4D-9F45-4429-8404-4A0C8FE2E6AA}" destId="{69A09AB3-E41F-421E-B3BC-F8CC0761C398}" srcOrd="0" destOrd="1" presId="urn:microsoft.com/office/officeart/2005/8/layout/vList4"/>
    <dgm:cxn modelId="{00B845B3-6DAE-4AC1-87C8-F495A465E7DE}" type="presOf" srcId="{072769E3-262A-43B8-9A9B-CC41AE630888}" destId="{099FB3CC-3F44-4EEC-B8AE-3C65A279D689}" srcOrd="1" destOrd="2" presId="urn:microsoft.com/office/officeart/2005/8/layout/vList4"/>
    <dgm:cxn modelId="{49071887-1F6C-40B2-ABC3-919FB10861B2}" srcId="{BDDC91BE-1C19-4D2F-A150-3130DDA4A90D}" destId="{94F6F8AE-0990-47F7-96E9-B4C48BDDF805}" srcOrd="1" destOrd="0" parTransId="{5E4112C9-1FE2-4EF3-9DFB-FC6652034B81}" sibTransId="{8DE637F2-8049-43A7-A502-6AC1ED65FB70}"/>
    <dgm:cxn modelId="{12310861-FAD4-4277-A6E5-FF7189FF3EA2}" type="presOf" srcId="{6C80CD4D-9F45-4429-8404-4A0C8FE2E6AA}" destId="{099FB3CC-3F44-4EEC-B8AE-3C65A279D689}" srcOrd="1" destOrd="1" presId="urn:microsoft.com/office/officeart/2005/8/layout/vList4"/>
    <dgm:cxn modelId="{380C7274-9828-4BCA-BB4E-6E26443F3BC7}" type="presOf" srcId="{9233720F-5848-4EB3-A6C4-4244DD798033}" destId="{099FB3CC-3F44-4EEC-B8AE-3C65A279D689}" srcOrd="1" destOrd="0" presId="urn:microsoft.com/office/officeart/2005/8/layout/vList4"/>
    <dgm:cxn modelId="{D2A73D41-6448-478C-B1C7-12871D9E474B}" srcId="{9233720F-5848-4EB3-A6C4-4244DD798033}" destId="{6C80CD4D-9F45-4429-8404-4A0C8FE2E6AA}" srcOrd="0" destOrd="0" parTransId="{98DA829F-03E9-46E8-AE3A-E64D8D5A9160}" sibTransId="{522CCA8B-38DD-4158-9FF1-375DCB604D26}"/>
    <dgm:cxn modelId="{B12690E2-474A-4AEB-87D6-2A319E897475}" type="presOf" srcId="{94F6F8AE-0990-47F7-96E9-B4C48BDDF805}" destId="{0320B995-C646-415A-89F7-8DE821672017}" srcOrd="0" destOrd="0" presId="urn:microsoft.com/office/officeart/2005/8/layout/vList4"/>
    <dgm:cxn modelId="{73D58907-3989-437B-9350-600DEE28A557}" type="presOf" srcId="{072769E3-262A-43B8-9A9B-CC41AE630888}" destId="{69A09AB3-E41F-421E-B3BC-F8CC0761C398}" srcOrd="0" destOrd="2" presId="urn:microsoft.com/office/officeart/2005/8/layout/vList4"/>
    <dgm:cxn modelId="{9AD65B8A-A3F9-4169-AB84-1FA1CFCA780D}" type="presOf" srcId="{6F76CC58-C98B-4745-AB3B-59AEA6D1CC10}" destId="{78993F37-7E99-49C1-8830-1B309C3E03D1}" srcOrd="1" destOrd="1" presId="urn:microsoft.com/office/officeart/2005/8/layout/vList4"/>
    <dgm:cxn modelId="{FA1ED378-A35D-4D93-8BF9-4FC7674A689C}" srcId="{BDDC91BE-1C19-4D2F-A150-3130DDA4A90D}" destId="{9233720F-5848-4EB3-A6C4-4244DD798033}" srcOrd="2" destOrd="0" parTransId="{C5332C0A-EE71-4E5B-BE7F-16D224752405}" sibTransId="{41730DBC-7F90-469B-A017-2570C4C83421}"/>
    <dgm:cxn modelId="{736F5995-F387-46E4-8AD3-05361C7426E1}" type="presOf" srcId="{9233720F-5848-4EB3-A6C4-4244DD798033}" destId="{69A09AB3-E41F-421E-B3BC-F8CC0761C398}" srcOrd="0" destOrd="0" presId="urn:microsoft.com/office/officeart/2005/8/layout/vList4"/>
    <dgm:cxn modelId="{66075BFD-C065-463C-A27F-BFE2C35C8059}" srcId="{94F6F8AE-0990-47F7-96E9-B4C48BDDF805}" destId="{6F76CC58-C98B-4745-AB3B-59AEA6D1CC10}" srcOrd="0" destOrd="0" parTransId="{9B64CC41-DA72-4ACA-A7FB-3D59095E86B1}" sibTransId="{B967F9F2-5A9C-4AD4-84C0-AAFA6324DA2D}"/>
    <dgm:cxn modelId="{32C7D483-01FF-4531-8D7E-EA4D2B9B447C}" type="presOf" srcId="{6F76CC58-C98B-4745-AB3B-59AEA6D1CC10}" destId="{0320B995-C646-415A-89F7-8DE821672017}" srcOrd="0" destOrd="1" presId="urn:microsoft.com/office/officeart/2005/8/layout/vList4"/>
    <dgm:cxn modelId="{1F2DC22B-6921-4907-90A8-486806E4E5BB}" srcId="{BDDC91BE-1C19-4D2F-A150-3130DDA4A90D}" destId="{0F299D26-9C2D-4116-8871-6FAFCE60209E}" srcOrd="0" destOrd="0" parTransId="{82CD924A-282E-4CEA-8BB6-DE1EBD3DC66B}" sibTransId="{66561E83-CC96-4FCC-A7C9-9A5E2234A8B0}"/>
    <dgm:cxn modelId="{C1F7DA40-59F7-484F-9AF5-ABA8F13ACBF4}" type="presOf" srcId="{351D1E62-19B3-4722-8922-275EBF270D7F}" destId="{D87A224B-B1F9-472B-ABBF-36AC30038A21}" srcOrd="0" destOrd="1" presId="urn:microsoft.com/office/officeart/2005/8/layout/vList4"/>
    <dgm:cxn modelId="{1EFB78E4-4222-4697-8A80-981E3AEACF91}" type="presOf" srcId="{351D1E62-19B3-4722-8922-275EBF270D7F}" destId="{4D75CBFF-05B0-41F0-8061-ADC06CB12686}" srcOrd="1" destOrd="1" presId="urn:microsoft.com/office/officeart/2005/8/layout/vList4"/>
    <dgm:cxn modelId="{AF74410D-E035-4937-BC7D-93B277C58B06}" srcId="{0F299D26-9C2D-4116-8871-6FAFCE60209E}" destId="{5AA99853-A094-45C8-BDCB-DA48AFBAEF3A}" srcOrd="1" destOrd="0" parTransId="{1FA24CD6-D1AC-451A-9655-866AF98C3E75}" sibTransId="{DB4632D6-7E42-4684-BB62-A8DCDDD0E247}"/>
    <dgm:cxn modelId="{99F5EEB9-103D-4DA0-A757-1B8043C2CF5B}" type="presOf" srcId="{94F6F8AE-0990-47F7-96E9-B4C48BDDF805}" destId="{78993F37-7E99-49C1-8830-1B309C3E03D1}" srcOrd="1" destOrd="0" presId="urn:microsoft.com/office/officeart/2005/8/layout/vList4"/>
    <dgm:cxn modelId="{3174C1FE-1417-45F1-8193-AC483582F862}" type="presOf" srcId="{0F299D26-9C2D-4116-8871-6FAFCE60209E}" destId="{4D75CBFF-05B0-41F0-8061-ADC06CB12686}" srcOrd="1" destOrd="0" presId="urn:microsoft.com/office/officeart/2005/8/layout/vList4"/>
    <dgm:cxn modelId="{1CA573A6-E889-4C57-8731-1BDBE59B02A4}" srcId="{0F299D26-9C2D-4116-8871-6FAFCE60209E}" destId="{351D1E62-19B3-4722-8922-275EBF270D7F}" srcOrd="0" destOrd="0" parTransId="{84CF56FF-71AF-457E-8E10-27E63332B6E6}" sibTransId="{24A47CA4-A519-4502-A598-FB23EC8D7057}"/>
    <dgm:cxn modelId="{AF1F377D-A346-43BE-A0E4-F8BCC3BD7F53}" srcId="{9233720F-5848-4EB3-A6C4-4244DD798033}" destId="{072769E3-262A-43B8-9A9B-CC41AE630888}" srcOrd="1" destOrd="0" parTransId="{23BC6FD6-CEF6-44F3-BFD3-A53E6F9B307F}" sibTransId="{054BA097-A69C-49B3-BD08-4C028DCE717D}"/>
    <dgm:cxn modelId="{C2A8CE77-B0C0-47A1-9BC8-B88A80041829}" type="presOf" srcId="{5AA99853-A094-45C8-BDCB-DA48AFBAEF3A}" destId="{4D75CBFF-05B0-41F0-8061-ADC06CB12686}" srcOrd="1" destOrd="2" presId="urn:microsoft.com/office/officeart/2005/8/layout/vList4"/>
    <dgm:cxn modelId="{2BEEB559-ADD2-4D9F-A38C-9CEAEE731579}" type="presOf" srcId="{BDDC91BE-1C19-4D2F-A150-3130DDA4A90D}" destId="{1ED95C62-3CE7-47D2-91DD-ECEFFBAEAEC9}" srcOrd="0" destOrd="0" presId="urn:microsoft.com/office/officeart/2005/8/layout/vList4"/>
    <dgm:cxn modelId="{BA19886C-BCA6-4BCA-8D56-24597CA5B34C}" type="presOf" srcId="{5AA99853-A094-45C8-BDCB-DA48AFBAEF3A}" destId="{D87A224B-B1F9-472B-ABBF-36AC30038A21}" srcOrd="0" destOrd="2" presId="urn:microsoft.com/office/officeart/2005/8/layout/vList4"/>
    <dgm:cxn modelId="{1A1937AD-BFDC-4AD3-A28C-12207A7FB559}" type="presOf" srcId="{0F299D26-9C2D-4116-8871-6FAFCE60209E}" destId="{D87A224B-B1F9-472B-ABBF-36AC30038A21}" srcOrd="0" destOrd="0" presId="urn:microsoft.com/office/officeart/2005/8/layout/vList4"/>
    <dgm:cxn modelId="{551158A3-732A-4783-A811-879EBB1E641C}" type="presParOf" srcId="{1ED95C62-3CE7-47D2-91DD-ECEFFBAEAEC9}" destId="{DF78E99C-D3B1-4164-9B7F-A4C175DCAC9A}" srcOrd="0" destOrd="0" presId="urn:microsoft.com/office/officeart/2005/8/layout/vList4"/>
    <dgm:cxn modelId="{A167FC86-20C9-4ACC-BC3C-85CFAAA50BFF}" type="presParOf" srcId="{DF78E99C-D3B1-4164-9B7F-A4C175DCAC9A}" destId="{D87A224B-B1F9-472B-ABBF-36AC30038A21}" srcOrd="0" destOrd="0" presId="urn:microsoft.com/office/officeart/2005/8/layout/vList4"/>
    <dgm:cxn modelId="{676E051B-DCB9-436E-9358-2CFD05AEB300}" type="presParOf" srcId="{DF78E99C-D3B1-4164-9B7F-A4C175DCAC9A}" destId="{E3CAFF8A-B4BC-40EB-A2E9-5C9C1B0B4DAA}" srcOrd="1" destOrd="0" presId="urn:microsoft.com/office/officeart/2005/8/layout/vList4"/>
    <dgm:cxn modelId="{9EAF9574-174F-4DF1-9D2D-387B1056F754}" type="presParOf" srcId="{DF78E99C-D3B1-4164-9B7F-A4C175DCAC9A}" destId="{4D75CBFF-05B0-41F0-8061-ADC06CB12686}" srcOrd="2" destOrd="0" presId="urn:microsoft.com/office/officeart/2005/8/layout/vList4"/>
    <dgm:cxn modelId="{CAB6074F-55FE-488C-95A9-774512DA3136}" type="presParOf" srcId="{1ED95C62-3CE7-47D2-91DD-ECEFFBAEAEC9}" destId="{BB7480F2-F438-4BAD-9BDB-61E797BBD982}" srcOrd="1" destOrd="0" presId="urn:microsoft.com/office/officeart/2005/8/layout/vList4"/>
    <dgm:cxn modelId="{74A3DB2A-D6DE-479B-B0C3-A6F4174FD724}" type="presParOf" srcId="{1ED95C62-3CE7-47D2-91DD-ECEFFBAEAEC9}" destId="{DE8CE7DC-79C5-431E-B65D-DB7E48A95E2D}" srcOrd="2" destOrd="0" presId="urn:microsoft.com/office/officeart/2005/8/layout/vList4"/>
    <dgm:cxn modelId="{4FE5F06B-BE69-48A6-9A96-6DD05FDAA9FA}" type="presParOf" srcId="{DE8CE7DC-79C5-431E-B65D-DB7E48A95E2D}" destId="{0320B995-C646-415A-89F7-8DE821672017}" srcOrd="0" destOrd="0" presId="urn:microsoft.com/office/officeart/2005/8/layout/vList4"/>
    <dgm:cxn modelId="{7F052BEB-D826-4B94-8072-12A21B5E147B}" type="presParOf" srcId="{DE8CE7DC-79C5-431E-B65D-DB7E48A95E2D}" destId="{A85A9A2E-B123-4B6C-99FE-03D100C5D729}" srcOrd="1" destOrd="0" presId="urn:microsoft.com/office/officeart/2005/8/layout/vList4"/>
    <dgm:cxn modelId="{6DB94848-B43E-4C2B-8048-D7098B4E5DF6}" type="presParOf" srcId="{DE8CE7DC-79C5-431E-B65D-DB7E48A95E2D}" destId="{78993F37-7E99-49C1-8830-1B309C3E03D1}" srcOrd="2" destOrd="0" presId="urn:microsoft.com/office/officeart/2005/8/layout/vList4"/>
    <dgm:cxn modelId="{338C303A-0993-4E9E-812C-9275315AA870}" type="presParOf" srcId="{1ED95C62-3CE7-47D2-91DD-ECEFFBAEAEC9}" destId="{2E24168C-9743-49F9-A31E-AAF9C295E8CC}" srcOrd="3" destOrd="0" presId="urn:microsoft.com/office/officeart/2005/8/layout/vList4"/>
    <dgm:cxn modelId="{8C44633F-9023-4CAF-B6C5-78A28796CDC0}" type="presParOf" srcId="{1ED95C62-3CE7-47D2-91DD-ECEFFBAEAEC9}" destId="{DDB7AEFC-D28F-4DB7-BBF0-06BDF96A0126}" srcOrd="4" destOrd="0" presId="urn:microsoft.com/office/officeart/2005/8/layout/vList4"/>
    <dgm:cxn modelId="{0FFF2712-029F-48CD-8987-35972CE4E827}" type="presParOf" srcId="{DDB7AEFC-D28F-4DB7-BBF0-06BDF96A0126}" destId="{69A09AB3-E41F-421E-B3BC-F8CC0761C398}" srcOrd="0" destOrd="0" presId="urn:microsoft.com/office/officeart/2005/8/layout/vList4"/>
    <dgm:cxn modelId="{4B14856E-BE7D-4C26-B72A-5C54245FFFCB}" type="presParOf" srcId="{DDB7AEFC-D28F-4DB7-BBF0-06BDF96A0126}" destId="{E95F70FA-AB0C-457E-8029-261BC544D5A9}" srcOrd="1" destOrd="0" presId="urn:microsoft.com/office/officeart/2005/8/layout/vList4"/>
    <dgm:cxn modelId="{5271D769-54B0-4960-B0D4-23B2CC6B80D7}" type="presParOf" srcId="{DDB7AEFC-D28F-4DB7-BBF0-06BDF96A0126}" destId="{099FB3CC-3F44-4EEC-B8AE-3C65A279D68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A224B-B1F9-472B-ABBF-36AC30038A21}">
      <dsp:nvSpPr>
        <dsp:cNvPr id="0" name=""/>
        <dsp:cNvSpPr/>
      </dsp:nvSpPr>
      <dsp:spPr>
        <a:xfrm>
          <a:off x="0" y="0"/>
          <a:ext cx="6096000" cy="12699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Vollmond-Wanderung</a:t>
          </a:r>
          <a:endParaRPr lang="de-CH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ab Bahnhof Spiez zum </a:t>
          </a:r>
          <a:r>
            <a:rPr lang="de-CH" sz="1900" kern="1200" dirty="0" err="1" smtClean="0"/>
            <a:t>Rebbaumuseum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via </a:t>
          </a:r>
          <a:r>
            <a:rPr lang="de-CH" sz="1900" kern="1200" dirty="0" err="1" smtClean="0"/>
            <a:t>Spiezmoos</a:t>
          </a:r>
          <a:r>
            <a:rPr lang="de-CH" sz="1900" kern="1200" dirty="0" smtClean="0"/>
            <a:t> und </a:t>
          </a:r>
          <a:r>
            <a:rPr lang="de-CH" sz="1900" kern="1200" dirty="0" err="1" smtClean="0"/>
            <a:t>Spiezberg</a:t>
          </a:r>
          <a:endParaRPr lang="de-CH" sz="1900" kern="1200" dirty="0"/>
        </a:p>
      </dsp:txBody>
      <dsp:txXfrm>
        <a:off x="1346200" y="0"/>
        <a:ext cx="4749800" cy="1269999"/>
      </dsp:txXfrm>
    </dsp:sp>
    <dsp:sp modelId="{E3CAFF8A-B4BC-40EB-A2E9-5C9C1B0B4DAA}">
      <dsp:nvSpPr>
        <dsp:cNvPr id="0" name=""/>
        <dsp:cNvSpPr/>
      </dsp:nvSpPr>
      <dsp:spPr>
        <a:xfrm>
          <a:off x="126999" y="126999"/>
          <a:ext cx="1219200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20B995-C646-415A-89F7-8DE821672017}">
      <dsp:nvSpPr>
        <dsp:cNvPr id="0" name=""/>
        <dsp:cNvSpPr/>
      </dsp:nvSpPr>
      <dsp:spPr>
        <a:xfrm>
          <a:off x="0" y="1396999"/>
          <a:ext cx="6096000" cy="12699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Delikatessen</a:t>
          </a:r>
          <a:endParaRPr lang="de-CH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kulinarische Highlights aus Spiez</a:t>
          </a:r>
          <a:endParaRPr lang="de-CH" sz="1900" kern="1200" dirty="0"/>
        </a:p>
      </dsp:txBody>
      <dsp:txXfrm>
        <a:off x="1346200" y="1396999"/>
        <a:ext cx="4749800" cy="1269999"/>
      </dsp:txXfrm>
    </dsp:sp>
    <dsp:sp modelId="{A85A9A2E-B123-4B6C-99FE-03D100C5D729}">
      <dsp:nvSpPr>
        <dsp:cNvPr id="0" name=""/>
        <dsp:cNvSpPr/>
      </dsp:nvSpPr>
      <dsp:spPr>
        <a:xfrm>
          <a:off x="126999" y="1523999"/>
          <a:ext cx="1219200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A09AB3-E41F-421E-B3BC-F8CC0761C398}">
      <dsp:nvSpPr>
        <dsp:cNvPr id="0" name=""/>
        <dsp:cNvSpPr/>
      </dsp:nvSpPr>
      <dsp:spPr>
        <a:xfrm>
          <a:off x="0" y="2793999"/>
          <a:ext cx="6096000" cy="12699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err="1" smtClean="0"/>
            <a:t>Degustation</a:t>
          </a:r>
          <a:endParaRPr lang="de-CH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Weinverkostung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Führung durch den Weinkeller</a:t>
          </a:r>
          <a:endParaRPr lang="de-CH" sz="1900" kern="1200" dirty="0"/>
        </a:p>
      </dsp:txBody>
      <dsp:txXfrm>
        <a:off x="1346200" y="2793999"/>
        <a:ext cx="4749800" cy="1269999"/>
      </dsp:txXfrm>
    </dsp:sp>
    <dsp:sp modelId="{E95F70FA-AB0C-457E-8029-261BC544D5A9}">
      <dsp:nvSpPr>
        <dsp:cNvPr id="0" name=""/>
        <dsp:cNvSpPr/>
      </dsp:nvSpPr>
      <dsp:spPr>
        <a:xfrm>
          <a:off x="126999" y="2920999"/>
          <a:ext cx="1219200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EF944-E5E5-40B8-9754-C76431D71950}" type="datetimeFigureOut">
              <a:rPr lang="de-CH" smtClean="0"/>
              <a:t>26.02.2014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39174-68DB-4AEA-99C2-C10F38CEEAE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872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77F3-A4B2-4D5E-9602-4873BEF8121E}" type="datetime1">
              <a:rPr lang="de-CH" smtClean="0"/>
              <a:t>26.02.2014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2473900"/>
      </p:ext>
    </p:extLst>
  </p:cSld>
  <p:clrMapOvr>
    <a:masterClrMapping/>
  </p:clrMapOvr>
  <p:transition spd="slow" advTm="4000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3ECC-87E4-450A-88E2-890066E01B02}" type="datetime1">
              <a:rPr lang="de-CH" smtClean="0"/>
              <a:t>26.02.2014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9447593"/>
      </p:ext>
    </p:extLst>
  </p:cSld>
  <p:clrMapOvr>
    <a:masterClrMapping/>
  </p:clrMapOvr>
  <p:transition spd="slow" advTm="4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363DD-9558-4C71-A78F-22B6D74A1A05}" type="datetime1">
              <a:rPr lang="de-CH" smtClean="0"/>
              <a:t>26.02.2014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8543619"/>
      </p:ext>
    </p:extLst>
  </p:cSld>
  <p:clrMapOvr>
    <a:masterClrMapping/>
  </p:clrMapOvr>
  <p:transition spd="slow" advTm="4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CFEFC-E3AB-4535-A18C-1D9BCBD88A64}" type="datetime1">
              <a:rPr lang="de-CH" smtClean="0"/>
              <a:t>26.02.2014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5386731"/>
      </p:ext>
    </p:extLst>
  </p:cSld>
  <p:clrMapOvr>
    <a:masterClrMapping/>
  </p:clrMapOvr>
  <p:transition spd="slow" advTm="4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9908A-7931-48CE-9C2F-9D44C3239A69}" type="datetime1">
              <a:rPr lang="de-CH" smtClean="0"/>
              <a:t>26.02.2014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4347567"/>
      </p:ext>
    </p:extLst>
  </p:cSld>
  <p:clrMapOvr>
    <a:masterClrMapping/>
  </p:clrMapOvr>
  <p:transition spd="slow" advTm="4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FE6D-A76D-4997-90C4-FFCF1EBF397E}" type="datetime1">
              <a:rPr lang="de-CH" smtClean="0"/>
              <a:t>26.02.2014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6980973"/>
      </p:ext>
    </p:extLst>
  </p:cSld>
  <p:clrMapOvr>
    <a:masterClrMapping/>
  </p:clrMapOvr>
  <p:transition spd="slow" advTm="4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EEB5-0022-47C1-BEB2-62D7E38BB437}" type="datetime1">
              <a:rPr lang="de-CH" smtClean="0"/>
              <a:t>26.02.2014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3278463"/>
      </p:ext>
    </p:extLst>
  </p:cSld>
  <p:clrMapOvr>
    <a:masterClrMapping/>
  </p:clrMapOvr>
  <p:transition spd="slow" advTm="4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9B883-30CB-4EB5-97FF-FF4DF890B9A0}" type="datetime1">
              <a:rPr lang="de-CH" smtClean="0"/>
              <a:t>26.02.2014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36759"/>
      </p:ext>
    </p:extLst>
  </p:cSld>
  <p:clrMapOvr>
    <a:masterClrMapping/>
  </p:clrMapOvr>
  <p:transition spd="slow" advTm="4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02A39-FFF5-470D-999B-8E25DF8983B8}" type="datetime1">
              <a:rPr lang="de-CH" smtClean="0"/>
              <a:t>26.02.2014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5955860"/>
      </p:ext>
    </p:extLst>
  </p:cSld>
  <p:clrMapOvr>
    <a:masterClrMapping/>
  </p:clrMapOvr>
  <p:transition spd="slow" advTm="4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6493-551C-499B-9C67-925BD51A3814}" type="datetime1">
              <a:rPr lang="de-CH" smtClean="0"/>
              <a:t>26.02.2014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7914778"/>
      </p:ext>
    </p:extLst>
  </p:cSld>
  <p:clrMapOvr>
    <a:masterClrMapping/>
  </p:clrMapOvr>
  <p:transition spd="slow" advTm="4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6FCA5-F2E7-416E-87DF-54E477591BF8}" type="datetime1">
              <a:rPr lang="de-CH" smtClean="0"/>
              <a:t>26.02.2014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499580"/>
      </p:ext>
    </p:extLst>
  </p:cSld>
  <p:clrMapOvr>
    <a:masterClrMapping/>
  </p:clrMapOvr>
  <p:transition spd="slow" advTm="4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E1BA9-204D-4B73-BAA2-050A284FE520}" type="datetime1">
              <a:rPr lang="de-CH" smtClean="0"/>
              <a:t>26.02.2014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332656"/>
            <a:ext cx="2079762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01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4000">
    <p:fade thruBlk="1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1890" y="2708920"/>
            <a:ext cx="7772400" cy="1470025"/>
          </a:xfrm>
        </p:spPr>
        <p:txBody>
          <a:bodyPr/>
          <a:lstStyle/>
          <a:p>
            <a:pPr algn="l"/>
            <a:r>
              <a:rPr lang="de-CH" dirty="0" smtClean="0"/>
              <a:t>Aktuell: Wandernacht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41890" y="4365104"/>
            <a:ext cx="7086494" cy="1752600"/>
          </a:xfrm>
        </p:spPr>
        <p:txBody>
          <a:bodyPr/>
          <a:lstStyle/>
          <a:p>
            <a:pPr marL="457200" indent="-457200" algn="l">
              <a:buBlip>
                <a:blip r:embed="rId2"/>
              </a:buBlip>
            </a:pPr>
            <a:r>
              <a:rPr lang="de-CH" dirty="0" smtClean="0">
                <a:solidFill>
                  <a:schemeClr val="tx1"/>
                </a:solidFill>
              </a:rPr>
              <a:t>kulinarische Vollmondwanderung</a:t>
            </a:r>
          </a:p>
          <a:p>
            <a:pPr marL="457200" indent="-457200" algn="l">
              <a:buBlip>
                <a:blip r:embed="rId2"/>
              </a:buBlip>
            </a:pPr>
            <a:r>
              <a:rPr lang="de-CH" dirty="0" smtClean="0">
                <a:solidFill>
                  <a:schemeClr val="tx1"/>
                </a:solidFill>
              </a:rPr>
              <a:t>Samstag</a:t>
            </a:r>
            <a:r>
              <a:rPr lang="de-CH" dirty="0">
                <a:solidFill>
                  <a:schemeClr val="tx1"/>
                </a:solidFill>
              </a:rPr>
              <a:t>, 12. Juli </a:t>
            </a:r>
            <a:r>
              <a:rPr lang="de-CH" dirty="0" smtClean="0">
                <a:solidFill>
                  <a:schemeClr val="tx1"/>
                </a:solidFill>
              </a:rPr>
              <a:t>2014 ab 21.10 Uhr</a:t>
            </a:r>
            <a:endParaRPr lang="de-CH" dirty="0">
              <a:solidFill>
                <a:schemeClr val="tx1"/>
              </a:solidFill>
            </a:endParaRPr>
          </a:p>
          <a:p>
            <a:pPr marL="457200" indent="-457200" algn="l">
              <a:buBlip>
                <a:blip r:embed="rId2"/>
              </a:buBlip>
            </a:pPr>
            <a:r>
              <a:rPr lang="de-CH" dirty="0" smtClean="0">
                <a:solidFill>
                  <a:schemeClr val="tx1"/>
                </a:solidFill>
              </a:rPr>
              <a:t>Anmeldung übers Tourismusbüro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4664"/>
            <a:ext cx="5904656" cy="26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93161"/>
      </p:ext>
    </p:extLst>
  </p:cSld>
  <p:clrMapOvr>
    <a:masterClrMapping/>
  </p:clrMapOvr>
  <p:transition spd="slow" advTm="4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2</a:t>
            </a:fld>
            <a:endParaRPr lang="de-CH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86239188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41725831"/>
      </p:ext>
    </p:extLst>
  </p:cSld>
  <p:clrMapOvr>
    <a:masterClrMapping/>
  </p:clrMapOvr>
  <p:transition spd="slow" advTm="4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Route</a:t>
            </a:r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983" y="1600200"/>
            <a:ext cx="5268033" cy="4525963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Vornamen Nachnamen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3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808136"/>
            <a:ext cx="3556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36380"/>
      </p:ext>
    </p:extLst>
  </p:cSld>
  <p:clrMapOvr>
    <a:masterClrMapping/>
  </p:clrMapOvr>
  <p:transition spd="slow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162 L 0.02622 -0.02244 L 0.06667 -0.08444 L 0.11007 -0.10063 L 0.23542 -0.09924 L 0.1809 -0.05621 L 0.16476 0.00717 L 0.03542 0.12422 L 0.02726 0.07309 " pathEditMode="relative" rAng="0" ptsTypes="AAAAAAAAA">
                                      <p:cBhvr>
                                        <p:cTn id="6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71" y="10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Bildschirmpräsentation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Aktuell: Wandernacht</vt:lpstr>
      <vt:lpstr>PowerPoint-Präsentation</vt:lpstr>
      <vt:lpstr>Route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cp:revision>8</cp:revision>
  <dcterms:created xsi:type="dcterms:W3CDTF">2013-09-18T05:54:05Z</dcterms:created>
  <dcterms:modified xsi:type="dcterms:W3CDTF">2014-02-26T09:01:19Z</dcterms:modified>
</cp:coreProperties>
</file>