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8"/>
  </p:notesMasterIdLst>
  <p:sldIdLst>
    <p:sldId id="258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DCA398-0E36-4597-9ACE-DDAC9C04CD44}" type="doc">
      <dgm:prSet loTypeId="urn:microsoft.com/office/officeart/2005/8/layout/target3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EC2C7-BB80-438C-A714-0C9BE2FBDAE4}">
      <dgm:prSet/>
      <dgm:spPr/>
      <dgm:t>
        <a:bodyPr/>
        <a:lstStyle/>
        <a:p>
          <a:r>
            <a:rPr lang="de-DE" dirty="0" smtClean="0"/>
            <a:t>Zufrieden</a:t>
          </a:r>
          <a:endParaRPr lang="de-CH" dirty="0"/>
        </a:p>
      </dgm:t>
    </dgm:pt>
    <dgm:pt modelId="{C98A0877-144C-4602-9ECC-A80033C1A439}" type="parTrans" cxnId="{CCF59F10-5271-4B1B-9596-A4AED1ACA5EA}">
      <dgm:prSet/>
      <dgm:spPr/>
      <dgm:t>
        <a:bodyPr/>
        <a:lstStyle/>
        <a:p>
          <a:endParaRPr lang="de-CH"/>
        </a:p>
      </dgm:t>
    </dgm:pt>
    <dgm:pt modelId="{A2540D4C-02A2-4FEA-9FB9-1DCCC27BB857}" type="sibTrans" cxnId="{CCF59F10-5271-4B1B-9596-A4AED1ACA5EA}">
      <dgm:prSet/>
      <dgm:spPr/>
      <dgm:t>
        <a:bodyPr/>
        <a:lstStyle/>
        <a:p>
          <a:endParaRPr lang="de-CH"/>
        </a:p>
      </dgm:t>
    </dgm:pt>
    <dgm:pt modelId="{40383E25-F828-4190-96C9-A079E198EFE4}">
      <dgm:prSet/>
      <dgm:spPr/>
      <dgm:t>
        <a:bodyPr/>
        <a:lstStyle/>
        <a:p>
          <a:r>
            <a:rPr lang="de-DE" dirty="0" smtClean="0"/>
            <a:t>Kunden</a:t>
          </a:r>
          <a:endParaRPr lang="de-CH" dirty="0"/>
        </a:p>
      </dgm:t>
    </dgm:pt>
    <dgm:pt modelId="{26995A46-6D78-4F89-BA9D-C302DCAF9436}" type="sibTrans" cxnId="{4F080F0B-429A-4EA2-99B9-F28022F404F7}">
      <dgm:prSet/>
      <dgm:spPr/>
      <dgm:t>
        <a:bodyPr/>
        <a:lstStyle/>
        <a:p>
          <a:endParaRPr lang="de-CH"/>
        </a:p>
      </dgm:t>
    </dgm:pt>
    <dgm:pt modelId="{79129AF7-ACB1-4E05-B975-8BCF6C9B2366}" type="parTrans" cxnId="{4F080F0B-429A-4EA2-99B9-F28022F404F7}">
      <dgm:prSet/>
      <dgm:spPr/>
      <dgm:t>
        <a:bodyPr/>
        <a:lstStyle/>
        <a:p>
          <a:endParaRPr lang="de-CH"/>
        </a:p>
      </dgm:t>
    </dgm:pt>
    <dgm:pt modelId="{D3C01E84-8832-474B-ABFA-AACC5F2AE0BC}">
      <dgm:prSet/>
      <dgm:spPr/>
      <dgm:t>
        <a:bodyPr/>
        <a:lstStyle/>
        <a:p>
          <a:endParaRPr lang="de-CH" dirty="0"/>
        </a:p>
      </dgm:t>
    </dgm:pt>
    <dgm:pt modelId="{3E1CE826-D82A-420B-8CD9-C259D238241C}" type="parTrans" cxnId="{663A9D0E-FFA0-4EEE-BF09-66B5706F87F8}">
      <dgm:prSet/>
      <dgm:spPr/>
      <dgm:t>
        <a:bodyPr/>
        <a:lstStyle/>
        <a:p>
          <a:endParaRPr lang="de-CH"/>
        </a:p>
      </dgm:t>
    </dgm:pt>
    <dgm:pt modelId="{9121E428-EBC9-4383-A918-9E95D229DC48}" type="sibTrans" cxnId="{663A9D0E-FFA0-4EEE-BF09-66B5706F87F8}">
      <dgm:prSet/>
      <dgm:spPr/>
      <dgm:t>
        <a:bodyPr/>
        <a:lstStyle/>
        <a:p>
          <a:endParaRPr lang="de-CH"/>
        </a:p>
      </dgm:t>
    </dgm:pt>
    <dgm:pt modelId="{B5BAB5DB-A9D4-4BF8-AD22-8D811CAB5F8D}">
      <dgm:prSet/>
      <dgm:spPr/>
      <dgm:t>
        <a:bodyPr/>
        <a:lstStyle/>
        <a:p>
          <a:endParaRPr lang="de-CH" dirty="0"/>
        </a:p>
      </dgm:t>
    </dgm:pt>
    <dgm:pt modelId="{4D1B393D-2CF5-4AAE-8C17-8BEF7357889A}" type="parTrans" cxnId="{7F40B8A4-3EA6-48B0-9A36-645D0BA8951A}">
      <dgm:prSet/>
      <dgm:spPr/>
      <dgm:t>
        <a:bodyPr/>
        <a:lstStyle/>
        <a:p>
          <a:endParaRPr lang="de-CH"/>
        </a:p>
      </dgm:t>
    </dgm:pt>
    <dgm:pt modelId="{4C513AD8-7A5A-42B6-A955-3CEB5F1DEFC7}" type="sibTrans" cxnId="{7F40B8A4-3EA6-48B0-9A36-645D0BA8951A}">
      <dgm:prSet/>
      <dgm:spPr/>
      <dgm:t>
        <a:bodyPr/>
        <a:lstStyle/>
        <a:p>
          <a:endParaRPr lang="de-CH"/>
        </a:p>
      </dgm:t>
    </dgm:pt>
    <dgm:pt modelId="{B472C24E-E6EB-4533-BD48-30CD0F1D6F7D}">
      <dgm:prSet/>
      <dgm:spPr/>
      <dgm:t>
        <a:bodyPr/>
        <a:lstStyle/>
        <a:p>
          <a:r>
            <a:rPr lang="de-DE" dirty="0" smtClean="0"/>
            <a:t>Dienstleistungen</a:t>
          </a:r>
          <a:endParaRPr lang="de-CH" dirty="0"/>
        </a:p>
      </dgm:t>
    </dgm:pt>
    <dgm:pt modelId="{6CE8FB4C-8C09-4FF7-9632-40FC66EFFFC5}" type="parTrans" cxnId="{1D3E2B23-22CA-4BA4-BB66-7BA13E3A074B}">
      <dgm:prSet/>
      <dgm:spPr/>
      <dgm:t>
        <a:bodyPr/>
        <a:lstStyle/>
        <a:p>
          <a:endParaRPr lang="de-CH"/>
        </a:p>
      </dgm:t>
    </dgm:pt>
    <dgm:pt modelId="{7C7512A6-CB2E-49DE-BEFF-E141A40E5601}" type="sibTrans" cxnId="{1D3E2B23-22CA-4BA4-BB66-7BA13E3A074B}">
      <dgm:prSet/>
      <dgm:spPr/>
      <dgm:t>
        <a:bodyPr/>
        <a:lstStyle/>
        <a:p>
          <a:endParaRPr lang="de-CH"/>
        </a:p>
      </dgm:t>
    </dgm:pt>
    <dgm:pt modelId="{3984ED42-ED1E-4429-8112-2E27BBE6E0D9}">
      <dgm:prSet/>
      <dgm:spPr/>
      <dgm:t>
        <a:bodyPr/>
        <a:lstStyle/>
        <a:p>
          <a:r>
            <a:rPr lang="de-DE" dirty="0" smtClean="0"/>
            <a:t>Hochwertig</a:t>
          </a:r>
          <a:endParaRPr lang="de-CH" dirty="0"/>
        </a:p>
      </dgm:t>
    </dgm:pt>
    <dgm:pt modelId="{F00D4DC7-5A6C-48BE-B1C9-FEEC876D67BB}" type="parTrans" cxnId="{A1AA8674-0CD3-4C26-A8EF-8B10B8E9558B}">
      <dgm:prSet/>
      <dgm:spPr/>
      <dgm:t>
        <a:bodyPr/>
        <a:lstStyle/>
        <a:p>
          <a:endParaRPr lang="de-CH"/>
        </a:p>
      </dgm:t>
    </dgm:pt>
    <dgm:pt modelId="{11BE6E83-A0F1-4601-986C-FFFE1D217329}" type="sibTrans" cxnId="{A1AA8674-0CD3-4C26-A8EF-8B10B8E9558B}">
      <dgm:prSet/>
      <dgm:spPr/>
      <dgm:t>
        <a:bodyPr/>
        <a:lstStyle/>
        <a:p>
          <a:endParaRPr lang="de-CH"/>
        </a:p>
      </dgm:t>
    </dgm:pt>
    <dgm:pt modelId="{6EA147BD-84BD-4E13-BF58-B98656254C90}">
      <dgm:prSet/>
      <dgm:spPr/>
      <dgm:t>
        <a:bodyPr/>
        <a:lstStyle/>
        <a:p>
          <a:r>
            <a:rPr lang="de-DE" dirty="0" smtClean="0"/>
            <a:t>Handeln</a:t>
          </a:r>
          <a:endParaRPr lang="de-CH" dirty="0"/>
        </a:p>
      </dgm:t>
    </dgm:pt>
    <dgm:pt modelId="{8CDA5681-8F5B-4AD0-8399-3901771FFC8E}" type="parTrans" cxnId="{96B85B07-2953-45C6-9D0E-AC253778DB55}">
      <dgm:prSet/>
      <dgm:spPr/>
      <dgm:t>
        <a:bodyPr/>
        <a:lstStyle/>
        <a:p>
          <a:endParaRPr lang="de-CH"/>
        </a:p>
      </dgm:t>
    </dgm:pt>
    <dgm:pt modelId="{B630A249-40A0-43BF-A6B5-0BE1A533FF63}" type="sibTrans" cxnId="{96B85B07-2953-45C6-9D0E-AC253778DB55}">
      <dgm:prSet/>
      <dgm:spPr/>
      <dgm:t>
        <a:bodyPr/>
        <a:lstStyle/>
        <a:p>
          <a:endParaRPr lang="de-CH"/>
        </a:p>
      </dgm:t>
    </dgm:pt>
    <dgm:pt modelId="{F8C2AAE3-06C0-46A3-9661-650B124B33C9}">
      <dgm:prSet/>
      <dgm:spPr/>
      <dgm:t>
        <a:bodyPr/>
        <a:lstStyle/>
        <a:p>
          <a:r>
            <a:rPr lang="de-DE" dirty="0" smtClean="0"/>
            <a:t>Umweltverträglich</a:t>
          </a:r>
          <a:endParaRPr lang="de-CH" dirty="0"/>
        </a:p>
      </dgm:t>
    </dgm:pt>
    <dgm:pt modelId="{C484E753-7676-43A9-BF1B-E3E1DE739721}" type="parTrans" cxnId="{7273C5E2-C8D0-4E67-83BB-00EE654B451E}">
      <dgm:prSet/>
      <dgm:spPr/>
      <dgm:t>
        <a:bodyPr/>
        <a:lstStyle/>
        <a:p>
          <a:endParaRPr lang="de-CH"/>
        </a:p>
      </dgm:t>
    </dgm:pt>
    <dgm:pt modelId="{01DB9EA6-CC3A-4D24-8234-A4DFEF4A01ED}" type="sibTrans" cxnId="{7273C5E2-C8D0-4E67-83BB-00EE654B451E}">
      <dgm:prSet/>
      <dgm:spPr/>
      <dgm:t>
        <a:bodyPr/>
        <a:lstStyle/>
        <a:p>
          <a:endParaRPr lang="de-CH"/>
        </a:p>
      </dgm:t>
    </dgm:pt>
    <dgm:pt modelId="{A1AF014D-71FD-4FD7-A22F-01338006F1A0}">
      <dgm:prSet/>
      <dgm:spPr/>
      <dgm:t>
        <a:bodyPr/>
        <a:lstStyle/>
        <a:p>
          <a:r>
            <a:rPr lang="de-DE" dirty="0" smtClean="0"/>
            <a:t>Nachhaltig</a:t>
          </a:r>
          <a:endParaRPr lang="de-CH" dirty="0"/>
        </a:p>
      </dgm:t>
    </dgm:pt>
    <dgm:pt modelId="{A2D0B4AB-543F-41AF-986D-2F4D1F069C4B}" type="parTrans" cxnId="{F6D65788-44E2-42BC-8373-F47A820C0475}">
      <dgm:prSet/>
      <dgm:spPr/>
      <dgm:t>
        <a:bodyPr/>
        <a:lstStyle/>
        <a:p>
          <a:endParaRPr lang="de-CH"/>
        </a:p>
      </dgm:t>
    </dgm:pt>
    <dgm:pt modelId="{EACC5B28-4A33-4128-B2C4-6B0DF8A10FAF}" type="sibTrans" cxnId="{F6D65788-44E2-42BC-8373-F47A820C0475}">
      <dgm:prSet/>
      <dgm:spPr/>
      <dgm:t>
        <a:bodyPr/>
        <a:lstStyle/>
        <a:p>
          <a:endParaRPr lang="de-CH"/>
        </a:p>
      </dgm:t>
    </dgm:pt>
    <dgm:pt modelId="{4F7F6639-E80D-417B-ACAE-932C912A5E54}">
      <dgm:prSet/>
      <dgm:spPr/>
      <dgm:t>
        <a:bodyPr/>
        <a:lstStyle/>
        <a:p>
          <a:r>
            <a:rPr lang="de-DE" dirty="0" smtClean="0"/>
            <a:t>Ziele</a:t>
          </a:r>
          <a:endParaRPr lang="de-CH" dirty="0"/>
        </a:p>
      </dgm:t>
    </dgm:pt>
    <dgm:pt modelId="{81463676-A1FE-40C2-9500-69CA07B0E327}" type="parTrans" cxnId="{3070D3BE-F8CD-489E-A910-00E38C27DAA5}">
      <dgm:prSet/>
      <dgm:spPr/>
      <dgm:t>
        <a:bodyPr/>
        <a:lstStyle/>
        <a:p>
          <a:endParaRPr lang="de-CH"/>
        </a:p>
      </dgm:t>
    </dgm:pt>
    <dgm:pt modelId="{37731740-A3DD-4194-89AE-854036C0CC6A}" type="sibTrans" cxnId="{3070D3BE-F8CD-489E-A910-00E38C27DAA5}">
      <dgm:prSet/>
      <dgm:spPr/>
      <dgm:t>
        <a:bodyPr/>
        <a:lstStyle/>
        <a:p>
          <a:endParaRPr lang="de-CH"/>
        </a:p>
      </dgm:t>
    </dgm:pt>
    <dgm:pt modelId="{A127194E-28D1-4719-A599-4B1AC9021D03}">
      <dgm:prSet/>
      <dgm:spPr/>
      <dgm:t>
        <a:bodyPr/>
        <a:lstStyle/>
        <a:p>
          <a:r>
            <a:rPr lang="de-DE" dirty="0" smtClean="0"/>
            <a:t>Sozial</a:t>
          </a:r>
          <a:endParaRPr lang="de-CH" dirty="0"/>
        </a:p>
      </dgm:t>
    </dgm:pt>
    <dgm:pt modelId="{AC26B917-7609-4EDD-9E39-3490D56F0050}" type="parTrans" cxnId="{457E1BF2-D62E-44CB-8809-357907D7EE06}">
      <dgm:prSet/>
      <dgm:spPr/>
      <dgm:t>
        <a:bodyPr/>
        <a:lstStyle/>
        <a:p>
          <a:endParaRPr lang="de-CH"/>
        </a:p>
      </dgm:t>
    </dgm:pt>
    <dgm:pt modelId="{4B11C856-1345-4D5A-9E6F-A97AB5E2FA68}" type="sibTrans" cxnId="{457E1BF2-D62E-44CB-8809-357907D7EE06}">
      <dgm:prSet/>
      <dgm:spPr/>
      <dgm:t>
        <a:bodyPr/>
        <a:lstStyle/>
        <a:p>
          <a:endParaRPr lang="de-CH"/>
        </a:p>
      </dgm:t>
    </dgm:pt>
    <dgm:pt modelId="{4FED7200-15EE-4EBB-8A01-AEFA3DB8DE6B}" type="pres">
      <dgm:prSet presAssocID="{8FDCA398-0E36-4597-9ACE-DDAC9C04CD4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2057B9B3-D165-4180-AEB5-612FD7342D7A}" type="pres">
      <dgm:prSet presAssocID="{40383E25-F828-4190-96C9-A079E198EFE4}" presName="circle1" presStyleLbl="node1" presStyleIdx="0" presStyleCnt="5"/>
      <dgm:spPr/>
      <dgm:t>
        <a:bodyPr/>
        <a:lstStyle/>
        <a:p>
          <a:endParaRPr lang="de-CH"/>
        </a:p>
      </dgm:t>
    </dgm:pt>
    <dgm:pt modelId="{236FA194-1E4F-44AB-BE08-510DBDA81AF5}" type="pres">
      <dgm:prSet presAssocID="{40383E25-F828-4190-96C9-A079E198EFE4}" presName="space" presStyleCnt="0"/>
      <dgm:spPr/>
      <dgm:t>
        <a:bodyPr/>
        <a:lstStyle/>
        <a:p>
          <a:endParaRPr lang="de-CH"/>
        </a:p>
      </dgm:t>
    </dgm:pt>
    <dgm:pt modelId="{1D994ABE-5262-4D58-B0C9-29AA37D7B26B}" type="pres">
      <dgm:prSet presAssocID="{40383E25-F828-4190-96C9-A079E198EFE4}" presName="rect1" presStyleLbl="alignAcc1" presStyleIdx="0" presStyleCnt="5"/>
      <dgm:spPr/>
      <dgm:t>
        <a:bodyPr/>
        <a:lstStyle/>
        <a:p>
          <a:endParaRPr lang="de-CH"/>
        </a:p>
      </dgm:t>
    </dgm:pt>
    <dgm:pt modelId="{44596D48-D01F-453E-92C6-8390F8067E6A}" type="pres">
      <dgm:prSet presAssocID="{D3C01E84-8832-474B-ABFA-AACC5F2AE0BC}" presName="vertSpace2" presStyleLbl="node1" presStyleIdx="0" presStyleCnt="5"/>
      <dgm:spPr/>
      <dgm:t>
        <a:bodyPr/>
        <a:lstStyle/>
        <a:p>
          <a:endParaRPr lang="de-CH"/>
        </a:p>
      </dgm:t>
    </dgm:pt>
    <dgm:pt modelId="{A8F2AA33-5267-4057-943E-C7C55B7E00F7}" type="pres">
      <dgm:prSet presAssocID="{D3C01E84-8832-474B-ABFA-AACC5F2AE0BC}" presName="circle2" presStyleLbl="node1" presStyleIdx="1" presStyleCnt="5"/>
      <dgm:spPr/>
      <dgm:t>
        <a:bodyPr/>
        <a:lstStyle/>
        <a:p>
          <a:endParaRPr lang="de-CH"/>
        </a:p>
      </dgm:t>
    </dgm:pt>
    <dgm:pt modelId="{86B5C1B6-B4F1-454C-8D9D-63673BE9EA91}" type="pres">
      <dgm:prSet presAssocID="{D3C01E84-8832-474B-ABFA-AACC5F2AE0BC}" presName="rect2" presStyleLbl="alignAcc1" presStyleIdx="1" presStyleCnt="5"/>
      <dgm:spPr/>
      <dgm:t>
        <a:bodyPr/>
        <a:lstStyle/>
        <a:p>
          <a:endParaRPr lang="de-CH"/>
        </a:p>
      </dgm:t>
    </dgm:pt>
    <dgm:pt modelId="{88C44D77-E9D8-4770-84BB-F52FF8839474}" type="pres">
      <dgm:prSet presAssocID="{B472C24E-E6EB-4533-BD48-30CD0F1D6F7D}" presName="vertSpace3" presStyleLbl="node1" presStyleIdx="1" presStyleCnt="5"/>
      <dgm:spPr/>
      <dgm:t>
        <a:bodyPr/>
        <a:lstStyle/>
        <a:p>
          <a:endParaRPr lang="de-CH"/>
        </a:p>
      </dgm:t>
    </dgm:pt>
    <dgm:pt modelId="{D961213D-8306-4937-B36C-032B01440133}" type="pres">
      <dgm:prSet presAssocID="{B472C24E-E6EB-4533-BD48-30CD0F1D6F7D}" presName="circle3" presStyleLbl="node1" presStyleIdx="2" presStyleCnt="5"/>
      <dgm:spPr/>
      <dgm:t>
        <a:bodyPr/>
        <a:lstStyle/>
        <a:p>
          <a:endParaRPr lang="de-CH"/>
        </a:p>
      </dgm:t>
    </dgm:pt>
    <dgm:pt modelId="{A7236944-AA41-4352-BA2A-583F7CE81E33}" type="pres">
      <dgm:prSet presAssocID="{B472C24E-E6EB-4533-BD48-30CD0F1D6F7D}" presName="rect3" presStyleLbl="alignAcc1" presStyleIdx="2" presStyleCnt="5"/>
      <dgm:spPr/>
      <dgm:t>
        <a:bodyPr/>
        <a:lstStyle/>
        <a:p>
          <a:endParaRPr lang="de-CH"/>
        </a:p>
      </dgm:t>
    </dgm:pt>
    <dgm:pt modelId="{446B087B-3C80-4B1A-8F0A-FF5127580955}" type="pres">
      <dgm:prSet presAssocID="{6EA147BD-84BD-4E13-BF58-B98656254C90}" presName="vertSpace4" presStyleLbl="node1" presStyleIdx="2" presStyleCnt="5"/>
      <dgm:spPr/>
      <dgm:t>
        <a:bodyPr/>
        <a:lstStyle/>
        <a:p>
          <a:endParaRPr lang="de-CH"/>
        </a:p>
      </dgm:t>
    </dgm:pt>
    <dgm:pt modelId="{E3E096D0-06E9-4829-9BD5-68607890E4E9}" type="pres">
      <dgm:prSet presAssocID="{6EA147BD-84BD-4E13-BF58-B98656254C90}" presName="circle4" presStyleLbl="node1" presStyleIdx="3" presStyleCnt="5"/>
      <dgm:spPr/>
      <dgm:t>
        <a:bodyPr/>
        <a:lstStyle/>
        <a:p>
          <a:endParaRPr lang="de-CH"/>
        </a:p>
      </dgm:t>
    </dgm:pt>
    <dgm:pt modelId="{35E81D10-5969-4A82-9B81-20D4FB9C3398}" type="pres">
      <dgm:prSet presAssocID="{6EA147BD-84BD-4E13-BF58-B98656254C90}" presName="rect4" presStyleLbl="alignAcc1" presStyleIdx="3" presStyleCnt="5"/>
      <dgm:spPr/>
      <dgm:t>
        <a:bodyPr/>
        <a:lstStyle/>
        <a:p>
          <a:endParaRPr lang="de-CH"/>
        </a:p>
      </dgm:t>
    </dgm:pt>
    <dgm:pt modelId="{AF8985DB-2D6A-4BC2-AEED-E651E59B65DA}" type="pres">
      <dgm:prSet presAssocID="{4F7F6639-E80D-417B-ACAE-932C912A5E54}" presName="vertSpace5" presStyleLbl="node1" presStyleIdx="3" presStyleCnt="5"/>
      <dgm:spPr/>
      <dgm:t>
        <a:bodyPr/>
        <a:lstStyle/>
        <a:p>
          <a:endParaRPr lang="de-CH"/>
        </a:p>
      </dgm:t>
    </dgm:pt>
    <dgm:pt modelId="{DDDE87AE-160E-4813-B991-9EF7FCACD5E0}" type="pres">
      <dgm:prSet presAssocID="{4F7F6639-E80D-417B-ACAE-932C912A5E54}" presName="circle5" presStyleLbl="node1" presStyleIdx="4" presStyleCnt="5"/>
      <dgm:spPr/>
      <dgm:t>
        <a:bodyPr/>
        <a:lstStyle/>
        <a:p>
          <a:endParaRPr lang="de-CH"/>
        </a:p>
      </dgm:t>
    </dgm:pt>
    <dgm:pt modelId="{143F3024-DB8E-4235-BDB9-550D0F5F44A2}" type="pres">
      <dgm:prSet presAssocID="{4F7F6639-E80D-417B-ACAE-932C912A5E54}" presName="rect5" presStyleLbl="alignAcc1" presStyleIdx="4" presStyleCnt="5"/>
      <dgm:spPr/>
      <dgm:t>
        <a:bodyPr/>
        <a:lstStyle/>
        <a:p>
          <a:endParaRPr lang="de-CH"/>
        </a:p>
      </dgm:t>
    </dgm:pt>
    <dgm:pt modelId="{37288452-5756-4FCD-8C0A-47457BE004B1}" type="pres">
      <dgm:prSet presAssocID="{40383E25-F828-4190-96C9-A079E198EFE4}" presName="rect1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FB5EFCC-5A17-4E2C-B2A6-04FFCCF7ED92}" type="pres">
      <dgm:prSet presAssocID="{40383E25-F828-4190-96C9-A079E198EFE4}" presName="rect1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9B9464D8-6414-48A4-826A-5BA0D3AAD48A}" type="pres">
      <dgm:prSet presAssocID="{D3C01E84-8832-474B-ABFA-AACC5F2AE0BC}" presName="rect2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43B8A12D-C023-4C7A-98F4-8B7EEA8FF230}" type="pres">
      <dgm:prSet presAssocID="{D3C01E84-8832-474B-ABFA-AACC5F2AE0BC}" presName="rect2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BF321F6-E949-43BC-9F5C-8DC3DDD005BC}" type="pres">
      <dgm:prSet presAssocID="{B472C24E-E6EB-4533-BD48-30CD0F1D6F7D}" presName="rect3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8DF98455-440C-49C8-8565-DBF3A3569844}" type="pres">
      <dgm:prSet presAssocID="{B472C24E-E6EB-4533-BD48-30CD0F1D6F7D}" presName="rect3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4C41E2C5-15EC-45F6-B020-E7D21CD6EBB2}" type="pres">
      <dgm:prSet presAssocID="{6EA147BD-84BD-4E13-BF58-B98656254C90}" presName="rect4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5148216E-0C97-4B32-94C4-E39F8313A5F9}" type="pres">
      <dgm:prSet presAssocID="{6EA147BD-84BD-4E13-BF58-B98656254C90}" presName="rect4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71D1C0B3-559C-42A8-BDA2-E50971830984}" type="pres">
      <dgm:prSet presAssocID="{4F7F6639-E80D-417B-ACAE-932C912A5E54}" presName="rect5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D87E5E5-D892-4EB9-BAD0-F201CF893CA4}" type="pres">
      <dgm:prSet presAssocID="{4F7F6639-E80D-417B-ACAE-932C912A5E54}" presName="rect5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764C242D-9209-4236-9FEE-223DD0EAB6CC}" type="presOf" srcId="{40383E25-F828-4190-96C9-A079E198EFE4}" destId="{1D994ABE-5262-4D58-B0C9-29AA37D7B26B}" srcOrd="0" destOrd="0" presId="urn:microsoft.com/office/officeart/2005/8/layout/target3"/>
    <dgm:cxn modelId="{C7554F91-66B4-4A83-AFC8-975F9C2AEFD0}" type="presOf" srcId="{D3C01E84-8832-474B-ABFA-AACC5F2AE0BC}" destId="{9B9464D8-6414-48A4-826A-5BA0D3AAD48A}" srcOrd="1" destOrd="0" presId="urn:microsoft.com/office/officeart/2005/8/layout/target3"/>
    <dgm:cxn modelId="{663A9D0E-FFA0-4EEE-BF09-66B5706F87F8}" srcId="{8FDCA398-0E36-4597-9ACE-DDAC9C04CD44}" destId="{D3C01E84-8832-474B-ABFA-AACC5F2AE0BC}" srcOrd="1" destOrd="0" parTransId="{3E1CE826-D82A-420B-8CD9-C259D238241C}" sibTransId="{9121E428-EBC9-4383-A918-9E95D229DC48}"/>
    <dgm:cxn modelId="{4AC371D0-A0F3-4941-B02F-A5C7ED1CB6C5}" type="presOf" srcId="{F8C2AAE3-06C0-46A3-9661-650B124B33C9}" destId="{5148216E-0C97-4B32-94C4-E39F8313A5F9}" srcOrd="0" destOrd="0" presId="urn:microsoft.com/office/officeart/2005/8/layout/target3"/>
    <dgm:cxn modelId="{22E57F33-7424-441E-9588-D6F819B29628}" type="presOf" srcId="{3984ED42-ED1E-4429-8112-2E27BBE6E0D9}" destId="{8DF98455-440C-49C8-8565-DBF3A3569844}" srcOrd="0" destOrd="0" presId="urn:microsoft.com/office/officeart/2005/8/layout/target3"/>
    <dgm:cxn modelId="{4B386986-CC26-4C5C-B014-7DE9B911FCA3}" type="presOf" srcId="{B472C24E-E6EB-4533-BD48-30CD0F1D6F7D}" destId="{CBF321F6-E949-43BC-9F5C-8DC3DDD005BC}" srcOrd="1" destOrd="0" presId="urn:microsoft.com/office/officeart/2005/8/layout/target3"/>
    <dgm:cxn modelId="{4F080F0B-429A-4EA2-99B9-F28022F404F7}" srcId="{8FDCA398-0E36-4597-9ACE-DDAC9C04CD44}" destId="{40383E25-F828-4190-96C9-A079E198EFE4}" srcOrd="0" destOrd="0" parTransId="{79129AF7-ACB1-4E05-B975-8BCF6C9B2366}" sibTransId="{26995A46-6D78-4F89-BA9D-C302DCAF9436}"/>
    <dgm:cxn modelId="{3DB10158-2BA1-4220-8482-D615C06458F0}" type="presOf" srcId="{F33EC2C7-BB80-438C-A714-0C9BE2FBDAE4}" destId="{CFB5EFCC-5A17-4E2C-B2A6-04FFCCF7ED92}" srcOrd="0" destOrd="0" presId="urn:microsoft.com/office/officeart/2005/8/layout/target3"/>
    <dgm:cxn modelId="{27F23473-BE6C-4731-A6C1-FD5B4058834F}" type="presOf" srcId="{6EA147BD-84BD-4E13-BF58-B98656254C90}" destId="{4C41E2C5-15EC-45F6-B020-E7D21CD6EBB2}" srcOrd="1" destOrd="0" presId="urn:microsoft.com/office/officeart/2005/8/layout/target3"/>
    <dgm:cxn modelId="{7F40B8A4-3EA6-48B0-9A36-645D0BA8951A}" srcId="{D3C01E84-8832-474B-ABFA-AACC5F2AE0BC}" destId="{B5BAB5DB-A9D4-4BF8-AD22-8D811CAB5F8D}" srcOrd="0" destOrd="0" parTransId="{4D1B393D-2CF5-4AAE-8C17-8BEF7357889A}" sibTransId="{4C513AD8-7A5A-42B6-A955-3CEB5F1DEFC7}"/>
    <dgm:cxn modelId="{EFA5F21F-079B-4A43-A2FB-76DDB2D7442E}" type="presOf" srcId="{B472C24E-E6EB-4533-BD48-30CD0F1D6F7D}" destId="{A7236944-AA41-4352-BA2A-583F7CE81E33}" srcOrd="0" destOrd="0" presId="urn:microsoft.com/office/officeart/2005/8/layout/target3"/>
    <dgm:cxn modelId="{34F88919-46A6-4B4E-960F-AFB58EC2E5D1}" type="presOf" srcId="{4F7F6639-E80D-417B-ACAE-932C912A5E54}" destId="{143F3024-DB8E-4235-BDB9-550D0F5F44A2}" srcOrd="0" destOrd="0" presId="urn:microsoft.com/office/officeart/2005/8/layout/target3"/>
    <dgm:cxn modelId="{BEA81FA1-F148-40A8-AF49-1687DBE80C44}" type="presOf" srcId="{A1AF014D-71FD-4FD7-A22F-01338006F1A0}" destId="{5148216E-0C97-4B32-94C4-E39F8313A5F9}" srcOrd="0" destOrd="1" presId="urn:microsoft.com/office/officeart/2005/8/layout/target3"/>
    <dgm:cxn modelId="{3070D3BE-F8CD-489E-A910-00E38C27DAA5}" srcId="{8FDCA398-0E36-4597-9ACE-DDAC9C04CD44}" destId="{4F7F6639-E80D-417B-ACAE-932C912A5E54}" srcOrd="4" destOrd="0" parTransId="{81463676-A1FE-40C2-9500-69CA07B0E327}" sibTransId="{37731740-A3DD-4194-89AE-854036C0CC6A}"/>
    <dgm:cxn modelId="{457E1BF2-D62E-44CB-8809-357907D7EE06}" srcId="{4F7F6639-E80D-417B-ACAE-932C912A5E54}" destId="{A127194E-28D1-4719-A599-4B1AC9021D03}" srcOrd="0" destOrd="0" parTransId="{AC26B917-7609-4EDD-9E39-3490D56F0050}" sibTransId="{4B11C856-1345-4D5A-9E6F-A97AB5E2FA68}"/>
    <dgm:cxn modelId="{1E717D68-9FEC-4C77-85E6-A1C53EBF57D4}" type="presOf" srcId="{4F7F6639-E80D-417B-ACAE-932C912A5E54}" destId="{71D1C0B3-559C-42A8-BDA2-E50971830984}" srcOrd="1" destOrd="0" presId="urn:microsoft.com/office/officeart/2005/8/layout/target3"/>
    <dgm:cxn modelId="{7273C5E2-C8D0-4E67-83BB-00EE654B451E}" srcId="{6EA147BD-84BD-4E13-BF58-B98656254C90}" destId="{F8C2AAE3-06C0-46A3-9661-650B124B33C9}" srcOrd="0" destOrd="0" parTransId="{C484E753-7676-43A9-BF1B-E3E1DE739721}" sibTransId="{01DB9EA6-CC3A-4D24-8234-A4DFEF4A01ED}"/>
    <dgm:cxn modelId="{A1AA8674-0CD3-4C26-A8EF-8B10B8E9558B}" srcId="{B472C24E-E6EB-4533-BD48-30CD0F1D6F7D}" destId="{3984ED42-ED1E-4429-8112-2E27BBE6E0D9}" srcOrd="0" destOrd="0" parTransId="{F00D4DC7-5A6C-48BE-B1C9-FEEC876D67BB}" sibTransId="{11BE6E83-A0F1-4601-986C-FFFE1D217329}"/>
    <dgm:cxn modelId="{CCF59F10-5271-4B1B-9596-A4AED1ACA5EA}" srcId="{40383E25-F828-4190-96C9-A079E198EFE4}" destId="{F33EC2C7-BB80-438C-A714-0C9BE2FBDAE4}" srcOrd="0" destOrd="0" parTransId="{C98A0877-144C-4602-9ECC-A80033C1A439}" sibTransId="{A2540D4C-02A2-4FEA-9FB9-1DCCC27BB857}"/>
    <dgm:cxn modelId="{96B85B07-2953-45C6-9D0E-AC253778DB55}" srcId="{8FDCA398-0E36-4597-9ACE-DDAC9C04CD44}" destId="{6EA147BD-84BD-4E13-BF58-B98656254C90}" srcOrd="3" destOrd="0" parTransId="{8CDA5681-8F5B-4AD0-8399-3901771FFC8E}" sibTransId="{B630A249-40A0-43BF-A6B5-0BE1A533FF63}"/>
    <dgm:cxn modelId="{CB87AC3B-8F54-481F-BD58-932D2C3848B4}" type="presOf" srcId="{A127194E-28D1-4719-A599-4B1AC9021D03}" destId="{BD87E5E5-D892-4EB9-BAD0-F201CF893CA4}" srcOrd="0" destOrd="0" presId="urn:microsoft.com/office/officeart/2005/8/layout/target3"/>
    <dgm:cxn modelId="{F6D65788-44E2-42BC-8373-F47A820C0475}" srcId="{6EA147BD-84BD-4E13-BF58-B98656254C90}" destId="{A1AF014D-71FD-4FD7-A22F-01338006F1A0}" srcOrd="1" destOrd="0" parTransId="{A2D0B4AB-543F-41AF-986D-2F4D1F069C4B}" sibTransId="{EACC5B28-4A33-4128-B2C4-6B0DF8A10FAF}"/>
    <dgm:cxn modelId="{1199421D-EF5D-4987-8466-B253B460D378}" type="presOf" srcId="{6EA147BD-84BD-4E13-BF58-B98656254C90}" destId="{35E81D10-5969-4A82-9B81-20D4FB9C3398}" srcOrd="0" destOrd="0" presId="urn:microsoft.com/office/officeart/2005/8/layout/target3"/>
    <dgm:cxn modelId="{5D81D752-BEB3-4BB2-8109-AB46888BA47E}" type="presOf" srcId="{D3C01E84-8832-474B-ABFA-AACC5F2AE0BC}" destId="{86B5C1B6-B4F1-454C-8D9D-63673BE9EA91}" srcOrd="0" destOrd="0" presId="urn:microsoft.com/office/officeart/2005/8/layout/target3"/>
    <dgm:cxn modelId="{1D3E2B23-22CA-4BA4-BB66-7BA13E3A074B}" srcId="{8FDCA398-0E36-4597-9ACE-DDAC9C04CD44}" destId="{B472C24E-E6EB-4533-BD48-30CD0F1D6F7D}" srcOrd="2" destOrd="0" parTransId="{6CE8FB4C-8C09-4FF7-9632-40FC66EFFFC5}" sibTransId="{7C7512A6-CB2E-49DE-BEFF-E141A40E5601}"/>
    <dgm:cxn modelId="{ABBC11CF-C01F-4047-9CA0-C4517E41C79F}" type="presOf" srcId="{8FDCA398-0E36-4597-9ACE-DDAC9C04CD44}" destId="{4FED7200-15EE-4EBB-8A01-AEFA3DB8DE6B}" srcOrd="0" destOrd="0" presId="urn:microsoft.com/office/officeart/2005/8/layout/target3"/>
    <dgm:cxn modelId="{64F835BB-795E-4139-B495-B7673ACAED1B}" type="presOf" srcId="{B5BAB5DB-A9D4-4BF8-AD22-8D811CAB5F8D}" destId="{43B8A12D-C023-4C7A-98F4-8B7EEA8FF230}" srcOrd="0" destOrd="0" presId="urn:microsoft.com/office/officeart/2005/8/layout/target3"/>
    <dgm:cxn modelId="{D07788FF-5C71-43C6-85E3-9C5CDE551C31}" type="presOf" srcId="{40383E25-F828-4190-96C9-A079E198EFE4}" destId="{37288452-5756-4FCD-8C0A-47457BE004B1}" srcOrd="1" destOrd="0" presId="urn:microsoft.com/office/officeart/2005/8/layout/target3"/>
    <dgm:cxn modelId="{CC1703B6-2590-4818-9710-F39229D2D052}" type="presParOf" srcId="{4FED7200-15EE-4EBB-8A01-AEFA3DB8DE6B}" destId="{2057B9B3-D165-4180-AEB5-612FD7342D7A}" srcOrd="0" destOrd="0" presId="urn:microsoft.com/office/officeart/2005/8/layout/target3"/>
    <dgm:cxn modelId="{81EAB22A-E2F3-41DA-AF0F-6533AAD287AB}" type="presParOf" srcId="{4FED7200-15EE-4EBB-8A01-AEFA3DB8DE6B}" destId="{236FA194-1E4F-44AB-BE08-510DBDA81AF5}" srcOrd="1" destOrd="0" presId="urn:microsoft.com/office/officeart/2005/8/layout/target3"/>
    <dgm:cxn modelId="{B404311B-7BB8-424F-9828-21A30DAD779B}" type="presParOf" srcId="{4FED7200-15EE-4EBB-8A01-AEFA3DB8DE6B}" destId="{1D994ABE-5262-4D58-B0C9-29AA37D7B26B}" srcOrd="2" destOrd="0" presId="urn:microsoft.com/office/officeart/2005/8/layout/target3"/>
    <dgm:cxn modelId="{AEFA4004-F810-4C77-8886-5463290B02C9}" type="presParOf" srcId="{4FED7200-15EE-4EBB-8A01-AEFA3DB8DE6B}" destId="{44596D48-D01F-453E-92C6-8390F8067E6A}" srcOrd="3" destOrd="0" presId="urn:microsoft.com/office/officeart/2005/8/layout/target3"/>
    <dgm:cxn modelId="{09C0BED4-564D-4E6C-A2A9-674C810BB944}" type="presParOf" srcId="{4FED7200-15EE-4EBB-8A01-AEFA3DB8DE6B}" destId="{A8F2AA33-5267-4057-943E-C7C55B7E00F7}" srcOrd="4" destOrd="0" presId="urn:microsoft.com/office/officeart/2005/8/layout/target3"/>
    <dgm:cxn modelId="{A46A0BAA-6179-4FA2-8EC5-D3C8D6CC2C00}" type="presParOf" srcId="{4FED7200-15EE-4EBB-8A01-AEFA3DB8DE6B}" destId="{86B5C1B6-B4F1-454C-8D9D-63673BE9EA91}" srcOrd="5" destOrd="0" presId="urn:microsoft.com/office/officeart/2005/8/layout/target3"/>
    <dgm:cxn modelId="{4366B608-263A-4DA1-B2BA-D7FFB5D3B0B3}" type="presParOf" srcId="{4FED7200-15EE-4EBB-8A01-AEFA3DB8DE6B}" destId="{88C44D77-E9D8-4770-84BB-F52FF8839474}" srcOrd="6" destOrd="0" presId="urn:microsoft.com/office/officeart/2005/8/layout/target3"/>
    <dgm:cxn modelId="{04FED5EB-255D-4AF3-BC8C-FCE40038F194}" type="presParOf" srcId="{4FED7200-15EE-4EBB-8A01-AEFA3DB8DE6B}" destId="{D961213D-8306-4937-B36C-032B01440133}" srcOrd="7" destOrd="0" presId="urn:microsoft.com/office/officeart/2005/8/layout/target3"/>
    <dgm:cxn modelId="{34E7954E-E6ED-41FD-A9D3-D474FAC81084}" type="presParOf" srcId="{4FED7200-15EE-4EBB-8A01-AEFA3DB8DE6B}" destId="{A7236944-AA41-4352-BA2A-583F7CE81E33}" srcOrd="8" destOrd="0" presId="urn:microsoft.com/office/officeart/2005/8/layout/target3"/>
    <dgm:cxn modelId="{40D6D63B-8422-4B69-B14E-8F56331787A5}" type="presParOf" srcId="{4FED7200-15EE-4EBB-8A01-AEFA3DB8DE6B}" destId="{446B087B-3C80-4B1A-8F0A-FF5127580955}" srcOrd="9" destOrd="0" presId="urn:microsoft.com/office/officeart/2005/8/layout/target3"/>
    <dgm:cxn modelId="{84C5C5DF-D2A4-4770-8D66-5FC9ABF82778}" type="presParOf" srcId="{4FED7200-15EE-4EBB-8A01-AEFA3DB8DE6B}" destId="{E3E096D0-06E9-4829-9BD5-68607890E4E9}" srcOrd="10" destOrd="0" presId="urn:microsoft.com/office/officeart/2005/8/layout/target3"/>
    <dgm:cxn modelId="{63F947A3-2F62-4D67-90BA-4C2476AC3F06}" type="presParOf" srcId="{4FED7200-15EE-4EBB-8A01-AEFA3DB8DE6B}" destId="{35E81D10-5969-4A82-9B81-20D4FB9C3398}" srcOrd="11" destOrd="0" presId="urn:microsoft.com/office/officeart/2005/8/layout/target3"/>
    <dgm:cxn modelId="{9CF9C1B3-AD95-40B2-8E1E-77D1C4F8A06A}" type="presParOf" srcId="{4FED7200-15EE-4EBB-8A01-AEFA3DB8DE6B}" destId="{AF8985DB-2D6A-4BC2-AEED-E651E59B65DA}" srcOrd="12" destOrd="0" presId="urn:microsoft.com/office/officeart/2005/8/layout/target3"/>
    <dgm:cxn modelId="{A5A5A7C2-D059-4690-9C99-4F5A3E34B637}" type="presParOf" srcId="{4FED7200-15EE-4EBB-8A01-AEFA3DB8DE6B}" destId="{DDDE87AE-160E-4813-B991-9EF7FCACD5E0}" srcOrd="13" destOrd="0" presId="urn:microsoft.com/office/officeart/2005/8/layout/target3"/>
    <dgm:cxn modelId="{26D2702F-AE79-4C0A-9577-E01455C0850E}" type="presParOf" srcId="{4FED7200-15EE-4EBB-8A01-AEFA3DB8DE6B}" destId="{143F3024-DB8E-4235-BDB9-550D0F5F44A2}" srcOrd="14" destOrd="0" presId="urn:microsoft.com/office/officeart/2005/8/layout/target3"/>
    <dgm:cxn modelId="{14765742-BFC2-4D02-8BC3-F0D2FCEADD21}" type="presParOf" srcId="{4FED7200-15EE-4EBB-8A01-AEFA3DB8DE6B}" destId="{37288452-5756-4FCD-8C0A-47457BE004B1}" srcOrd="15" destOrd="0" presId="urn:microsoft.com/office/officeart/2005/8/layout/target3"/>
    <dgm:cxn modelId="{81203762-3E5C-4C39-8967-BF41FE28C5F3}" type="presParOf" srcId="{4FED7200-15EE-4EBB-8A01-AEFA3DB8DE6B}" destId="{CFB5EFCC-5A17-4E2C-B2A6-04FFCCF7ED92}" srcOrd="16" destOrd="0" presId="urn:microsoft.com/office/officeart/2005/8/layout/target3"/>
    <dgm:cxn modelId="{57BD8367-21E8-4770-8C08-4FEC3AE59216}" type="presParOf" srcId="{4FED7200-15EE-4EBB-8A01-AEFA3DB8DE6B}" destId="{9B9464D8-6414-48A4-826A-5BA0D3AAD48A}" srcOrd="17" destOrd="0" presId="urn:microsoft.com/office/officeart/2005/8/layout/target3"/>
    <dgm:cxn modelId="{9D690F27-5C6B-4F53-B1B1-0F7C5EB154A5}" type="presParOf" srcId="{4FED7200-15EE-4EBB-8A01-AEFA3DB8DE6B}" destId="{43B8A12D-C023-4C7A-98F4-8B7EEA8FF230}" srcOrd="18" destOrd="0" presId="urn:microsoft.com/office/officeart/2005/8/layout/target3"/>
    <dgm:cxn modelId="{1D8AF2CD-1BEA-43B6-9FA2-8A838EB77494}" type="presParOf" srcId="{4FED7200-15EE-4EBB-8A01-AEFA3DB8DE6B}" destId="{CBF321F6-E949-43BC-9F5C-8DC3DDD005BC}" srcOrd="19" destOrd="0" presId="urn:microsoft.com/office/officeart/2005/8/layout/target3"/>
    <dgm:cxn modelId="{2EA6E581-7AD8-40BB-ADA0-BD1DF7E2F6F0}" type="presParOf" srcId="{4FED7200-15EE-4EBB-8A01-AEFA3DB8DE6B}" destId="{8DF98455-440C-49C8-8565-DBF3A3569844}" srcOrd="20" destOrd="0" presId="urn:microsoft.com/office/officeart/2005/8/layout/target3"/>
    <dgm:cxn modelId="{E710DB39-3483-4FA6-8713-F98201383956}" type="presParOf" srcId="{4FED7200-15EE-4EBB-8A01-AEFA3DB8DE6B}" destId="{4C41E2C5-15EC-45F6-B020-E7D21CD6EBB2}" srcOrd="21" destOrd="0" presId="urn:microsoft.com/office/officeart/2005/8/layout/target3"/>
    <dgm:cxn modelId="{594A381C-91EE-403D-A59A-6CD6D7A908C0}" type="presParOf" srcId="{4FED7200-15EE-4EBB-8A01-AEFA3DB8DE6B}" destId="{5148216E-0C97-4B32-94C4-E39F8313A5F9}" srcOrd="22" destOrd="0" presId="urn:microsoft.com/office/officeart/2005/8/layout/target3"/>
    <dgm:cxn modelId="{32355ED7-CF1A-4002-84ED-5C0D6C0C0DCD}" type="presParOf" srcId="{4FED7200-15EE-4EBB-8A01-AEFA3DB8DE6B}" destId="{71D1C0B3-559C-42A8-BDA2-E50971830984}" srcOrd="23" destOrd="0" presId="urn:microsoft.com/office/officeart/2005/8/layout/target3"/>
    <dgm:cxn modelId="{D1BC3365-8BA5-4A74-9F0E-EF436CA1016A}" type="presParOf" srcId="{4FED7200-15EE-4EBB-8A01-AEFA3DB8DE6B}" destId="{BD87E5E5-D892-4EB9-BAD0-F201CF893CA4}" srcOrd="2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57B9B3-D165-4180-AEB5-612FD7342D7A}">
      <dsp:nvSpPr>
        <dsp:cNvPr id="0" name=""/>
        <dsp:cNvSpPr/>
      </dsp:nvSpPr>
      <dsp:spPr>
        <a:xfrm>
          <a:off x="0" y="22701"/>
          <a:ext cx="4480560" cy="448056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994ABE-5262-4D58-B0C9-29AA37D7B26B}">
      <dsp:nvSpPr>
        <dsp:cNvPr id="0" name=""/>
        <dsp:cNvSpPr/>
      </dsp:nvSpPr>
      <dsp:spPr>
        <a:xfrm>
          <a:off x="2240280" y="22701"/>
          <a:ext cx="5227319" cy="44805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Kunden</a:t>
          </a:r>
          <a:endParaRPr lang="de-CH" sz="2500" kern="1200" dirty="0"/>
        </a:p>
      </dsp:txBody>
      <dsp:txXfrm>
        <a:off x="2240280" y="22701"/>
        <a:ext cx="2613659" cy="716889"/>
      </dsp:txXfrm>
    </dsp:sp>
    <dsp:sp modelId="{A8F2AA33-5267-4057-943E-C7C55B7E00F7}">
      <dsp:nvSpPr>
        <dsp:cNvPr id="0" name=""/>
        <dsp:cNvSpPr/>
      </dsp:nvSpPr>
      <dsp:spPr>
        <a:xfrm>
          <a:off x="470458" y="739591"/>
          <a:ext cx="3539642" cy="353964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B5C1B6-B4F1-454C-8D9D-63673BE9EA91}">
      <dsp:nvSpPr>
        <dsp:cNvPr id="0" name=""/>
        <dsp:cNvSpPr/>
      </dsp:nvSpPr>
      <dsp:spPr>
        <a:xfrm>
          <a:off x="2240280" y="739591"/>
          <a:ext cx="5227319" cy="35396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2500" kern="1200" dirty="0"/>
        </a:p>
      </dsp:txBody>
      <dsp:txXfrm>
        <a:off x="2240280" y="739591"/>
        <a:ext cx="2613659" cy="716889"/>
      </dsp:txXfrm>
    </dsp:sp>
    <dsp:sp modelId="{D961213D-8306-4937-B36C-032B01440133}">
      <dsp:nvSpPr>
        <dsp:cNvPr id="0" name=""/>
        <dsp:cNvSpPr/>
      </dsp:nvSpPr>
      <dsp:spPr>
        <a:xfrm>
          <a:off x="940917" y="1456480"/>
          <a:ext cx="2598724" cy="259872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236944-AA41-4352-BA2A-583F7CE81E33}">
      <dsp:nvSpPr>
        <dsp:cNvPr id="0" name=""/>
        <dsp:cNvSpPr/>
      </dsp:nvSpPr>
      <dsp:spPr>
        <a:xfrm>
          <a:off x="2240280" y="1456480"/>
          <a:ext cx="5227319" cy="25987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Dienstleistungen</a:t>
          </a:r>
          <a:endParaRPr lang="de-CH" sz="2500" kern="1200" dirty="0"/>
        </a:p>
      </dsp:txBody>
      <dsp:txXfrm>
        <a:off x="2240280" y="1456480"/>
        <a:ext cx="2613659" cy="716889"/>
      </dsp:txXfrm>
    </dsp:sp>
    <dsp:sp modelId="{E3E096D0-06E9-4829-9BD5-68607890E4E9}">
      <dsp:nvSpPr>
        <dsp:cNvPr id="0" name=""/>
        <dsp:cNvSpPr/>
      </dsp:nvSpPr>
      <dsp:spPr>
        <a:xfrm>
          <a:off x="1411376" y="2173370"/>
          <a:ext cx="1657807" cy="165780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E81D10-5969-4A82-9B81-20D4FB9C3398}">
      <dsp:nvSpPr>
        <dsp:cNvPr id="0" name=""/>
        <dsp:cNvSpPr/>
      </dsp:nvSpPr>
      <dsp:spPr>
        <a:xfrm>
          <a:off x="2240280" y="2173370"/>
          <a:ext cx="5227319" cy="16578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Handeln</a:t>
          </a:r>
          <a:endParaRPr lang="de-CH" sz="2500" kern="1200" dirty="0"/>
        </a:p>
      </dsp:txBody>
      <dsp:txXfrm>
        <a:off x="2240280" y="2173370"/>
        <a:ext cx="2613659" cy="716889"/>
      </dsp:txXfrm>
    </dsp:sp>
    <dsp:sp modelId="{DDDE87AE-160E-4813-B991-9EF7FCACD5E0}">
      <dsp:nvSpPr>
        <dsp:cNvPr id="0" name=""/>
        <dsp:cNvSpPr/>
      </dsp:nvSpPr>
      <dsp:spPr>
        <a:xfrm>
          <a:off x="1881835" y="2890259"/>
          <a:ext cx="716889" cy="71688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3F3024-DB8E-4235-BDB9-550D0F5F44A2}">
      <dsp:nvSpPr>
        <dsp:cNvPr id="0" name=""/>
        <dsp:cNvSpPr/>
      </dsp:nvSpPr>
      <dsp:spPr>
        <a:xfrm>
          <a:off x="2240280" y="2890259"/>
          <a:ext cx="5227319" cy="71688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Ziele</a:t>
          </a:r>
          <a:endParaRPr lang="de-CH" sz="2500" kern="1200" dirty="0"/>
        </a:p>
      </dsp:txBody>
      <dsp:txXfrm>
        <a:off x="2240280" y="2890259"/>
        <a:ext cx="2613659" cy="716889"/>
      </dsp:txXfrm>
    </dsp:sp>
    <dsp:sp modelId="{CFB5EFCC-5A17-4E2C-B2A6-04FFCCF7ED92}">
      <dsp:nvSpPr>
        <dsp:cNvPr id="0" name=""/>
        <dsp:cNvSpPr/>
      </dsp:nvSpPr>
      <dsp:spPr>
        <a:xfrm>
          <a:off x="4853940" y="22701"/>
          <a:ext cx="2613659" cy="71688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Zufrieden</a:t>
          </a:r>
          <a:endParaRPr lang="de-CH" sz="1900" kern="1200" dirty="0"/>
        </a:p>
      </dsp:txBody>
      <dsp:txXfrm>
        <a:off x="4853940" y="22701"/>
        <a:ext cx="2613659" cy="716889"/>
      </dsp:txXfrm>
    </dsp:sp>
    <dsp:sp modelId="{43B8A12D-C023-4C7A-98F4-8B7EEA8FF230}">
      <dsp:nvSpPr>
        <dsp:cNvPr id="0" name=""/>
        <dsp:cNvSpPr/>
      </dsp:nvSpPr>
      <dsp:spPr>
        <a:xfrm>
          <a:off x="4853940" y="739591"/>
          <a:ext cx="2613659" cy="71688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CH" sz="1900" kern="1200" dirty="0"/>
        </a:p>
      </dsp:txBody>
      <dsp:txXfrm>
        <a:off x="4853940" y="739591"/>
        <a:ext cx="2613659" cy="716889"/>
      </dsp:txXfrm>
    </dsp:sp>
    <dsp:sp modelId="{8DF98455-440C-49C8-8565-DBF3A3569844}">
      <dsp:nvSpPr>
        <dsp:cNvPr id="0" name=""/>
        <dsp:cNvSpPr/>
      </dsp:nvSpPr>
      <dsp:spPr>
        <a:xfrm>
          <a:off x="4853940" y="1456480"/>
          <a:ext cx="2613659" cy="71688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Hochwertig</a:t>
          </a:r>
          <a:endParaRPr lang="de-CH" sz="1900" kern="1200" dirty="0"/>
        </a:p>
      </dsp:txBody>
      <dsp:txXfrm>
        <a:off x="4853940" y="1456480"/>
        <a:ext cx="2613659" cy="716889"/>
      </dsp:txXfrm>
    </dsp:sp>
    <dsp:sp modelId="{5148216E-0C97-4B32-94C4-E39F8313A5F9}">
      <dsp:nvSpPr>
        <dsp:cNvPr id="0" name=""/>
        <dsp:cNvSpPr/>
      </dsp:nvSpPr>
      <dsp:spPr>
        <a:xfrm>
          <a:off x="4853940" y="2173370"/>
          <a:ext cx="2613659" cy="71688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Umweltverträglich</a:t>
          </a:r>
          <a:endParaRPr lang="de-C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Nachhaltig</a:t>
          </a:r>
          <a:endParaRPr lang="de-CH" sz="1900" kern="1200" dirty="0"/>
        </a:p>
      </dsp:txBody>
      <dsp:txXfrm>
        <a:off x="4853940" y="2173370"/>
        <a:ext cx="2613659" cy="716889"/>
      </dsp:txXfrm>
    </dsp:sp>
    <dsp:sp modelId="{BD87E5E5-D892-4EB9-BAD0-F201CF893CA4}">
      <dsp:nvSpPr>
        <dsp:cNvPr id="0" name=""/>
        <dsp:cNvSpPr/>
      </dsp:nvSpPr>
      <dsp:spPr>
        <a:xfrm>
          <a:off x="4853940" y="2890259"/>
          <a:ext cx="2613659" cy="71688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Sozial</a:t>
          </a:r>
          <a:endParaRPr lang="de-CH" sz="1900" kern="1200" dirty="0"/>
        </a:p>
      </dsp:txBody>
      <dsp:txXfrm>
        <a:off x="4853940" y="2890259"/>
        <a:ext cx="2613659" cy="716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950AF-677F-4B80-BA72-8FE79C650696}" type="datetimeFigureOut">
              <a:rPr lang="de-CH" smtClean="0"/>
              <a:t>28.03.2014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41822-643E-4C83-8ACD-2D2A48C9ECD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3722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41822-643E-4C83-8ACD-2D2A48C9ECD6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2044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A9C1-6ADC-4FDE-9E9D-5B774E27ACE2}" type="datetimeFigureOut">
              <a:rPr lang="de-CH" smtClean="0"/>
              <a:t>28.03.2014</a:t>
            </a:fld>
            <a:endParaRPr lang="de-CH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BD94A-E7DC-4EFB-94EF-64DE1289946A}" type="slidenum">
              <a:rPr lang="de-CH" smtClean="0"/>
              <a:t>‹Nr.›</a:t>
            </a:fld>
            <a:endParaRPr lang="de-C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A9C1-6ADC-4FDE-9E9D-5B774E27ACE2}" type="datetimeFigureOut">
              <a:rPr lang="de-CH" smtClean="0"/>
              <a:t>28.03.2014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BD94A-E7DC-4EFB-94EF-64DE1289946A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A9C1-6ADC-4FDE-9E9D-5B774E27ACE2}" type="datetimeFigureOut">
              <a:rPr lang="de-CH" smtClean="0"/>
              <a:t>28.03.2014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BD94A-E7DC-4EFB-94EF-64DE1289946A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A9C1-6ADC-4FDE-9E9D-5B774E27ACE2}" type="datetimeFigureOut">
              <a:rPr lang="de-CH" smtClean="0"/>
              <a:t>28.03.2014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BD94A-E7DC-4EFB-94EF-64DE1289946A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A9C1-6ADC-4FDE-9E9D-5B774E27ACE2}" type="datetimeFigureOut">
              <a:rPr lang="de-CH" smtClean="0"/>
              <a:t>28.03.2014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BD94A-E7DC-4EFB-94EF-64DE1289946A}" type="slidenum">
              <a:rPr lang="de-CH" smtClean="0"/>
              <a:t>‹Nr.›</a:t>
            </a:fld>
            <a:endParaRPr lang="de-C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A9C1-6ADC-4FDE-9E9D-5B774E27ACE2}" type="datetimeFigureOut">
              <a:rPr lang="de-CH" smtClean="0"/>
              <a:t>28.03.2014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BD94A-E7DC-4EFB-94EF-64DE1289946A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A9C1-6ADC-4FDE-9E9D-5B774E27ACE2}" type="datetimeFigureOut">
              <a:rPr lang="de-CH" smtClean="0"/>
              <a:t>28.03.2014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BD94A-E7DC-4EFB-94EF-64DE1289946A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A9C1-6ADC-4FDE-9E9D-5B774E27ACE2}" type="datetimeFigureOut">
              <a:rPr lang="de-CH" smtClean="0"/>
              <a:t>28.03.2014</a:t>
            </a:fld>
            <a:endParaRPr lang="de-CH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8BD94A-E7DC-4EFB-94EF-64DE1289946A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A9C1-6ADC-4FDE-9E9D-5B774E27ACE2}" type="datetimeFigureOut">
              <a:rPr lang="de-CH" smtClean="0"/>
              <a:t>28.03.2014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BD94A-E7DC-4EFB-94EF-64DE1289946A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A9C1-6ADC-4FDE-9E9D-5B774E27ACE2}" type="datetimeFigureOut">
              <a:rPr lang="de-CH" smtClean="0"/>
              <a:t>28.03.2014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F8BD94A-E7DC-4EFB-94EF-64DE1289946A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E7BA9C1-6ADC-4FDE-9E9D-5B774E27ACE2}" type="datetimeFigureOut">
              <a:rPr lang="de-CH" smtClean="0"/>
              <a:t>28.03.2014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BD94A-E7DC-4EFB-94EF-64DE1289946A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7BA9C1-6ADC-4FDE-9E9D-5B774E27ACE2}" type="datetimeFigureOut">
              <a:rPr lang="de-CH" smtClean="0"/>
              <a:pPr/>
              <a:t>28.03.2014</a:t>
            </a:fld>
            <a:endParaRPr lang="de-CH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F8BD94A-E7DC-4EFB-94EF-64DE1289946A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Travel4You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Stellt sich vor!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0799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Inhalt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Firmenphilosophie</a:t>
            </a:r>
          </a:p>
          <a:p>
            <a:r>
              <a:rPr lang="de-DE" dirty="0" smtClean="0"/>
              <a:t>Unsere Tätigkeiten</a:t>
            </a:r>
          </a:p>
          <a:p>
            <a:r>
              <a:rPr lang="de-DE" dirty="0" smtClean="0"/>
              <a:t>Aufteilung der Tätigkeitsbereiche</a:t>
            </a:r>
          </a:p>
          <a:p>
            <a:r>
              <a:rPr lang="de-DE" dirty="0" smtClean="0"/>
              <a:t>Reisevorschlag  nach Botswana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05.09.2013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Name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535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Firmenphilosophie</a:t>
            </a:r>
            <a:endParaRPr lang="de-CH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7442816"/>
              </p:ext>
            </p:extLst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 smtClean="0"/>
              <a:t>05.09.2013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Name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3702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Unsere Tätigkeiten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2712154"/>
              </p:ext>
            </p:extLst>
          </p:nvPr>
        </p:nvGraphicFramePr>
        <p:xfrm>
          <a:off x="457200" y="1556792"/>
          <a:ext cx="7467600" cy="4363408"/>
        </p:xfrm>
        <a:graphic>
          <a:graphicData uri="http://schemas.openxmlformats.org/drawingml/2006/table">
            <a:tbl>
              <a:tblPr firstRow="1" bandRow="1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152400" dist="317500" dir="5400000" sx="90000" sy="-19000" rotWithShape="0">
                    <a:prstClr val="black">
                      <a:alpha val="15000"/>
                    </a:prstClr>
                  </a:outerShdw>
                </a:effectLst>
                <a:tableStyleId>{3C2FFA5D-87B4-456A-9821-1D502468CF0F}</a:tableStyleId>
              </a:tblPr>
              <a:tblGrid>
                <a:gridCol w="3733800"/>
                <a:gridCol w="3733800"/>
              </a:tblGrid>
              <a:tr h="907408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Tätigkeitsbereiche</a:t>
                      </a:r>
                      <a:endParaRPr lang="de-CH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</a:tr>
              <a:tr h="864000">
                <a:tc>
                  <a:txBody>
                    <a:bodyPr/>
                    <a:lstStyle/>
                    <a:p>
                      <a:r>
                        <a:rPr lang="de-DE" dirty="0" smtClean="0"/>
                        <a:t>Expeditionsfahrzeuge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Marken Sahara, MAN, Toyota</a:t>
                      </a:r>
                      <a:endParaRPr lang="de-CH" dirty="0"/>
                    </a:p>
                  </a:txBody>
                  <a:tcPr anchor="ctr"/>
                </a:tc>
              </a:tr>
              <a:tr h="864000">
                <a:tc>
                  <a:txBody>
                    <a:bodyPr/>
                    <a:lstStyle/>
                    <a:p>
                      <a:r>
                        <a:rPr lang="de-DE" dirty="0" smtClean="0"/>
                        <a:t>Service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Reparaturen,</a:t>
                      </a:r>
                      <a:r>
                        <a:rPr lang="de-DE" baseline="0" dirty="0" smtClean="0"/>
                        <a:t> Wartungen, Zubehör</a:t>
                      </a:r>
                      <a:endParaRPr lang="de-CH" dirty="0"/>
                    </a:p>
                  </a:txBody>
                  <a:tcPr anchor="ctr"/>
                </a:tc>
              </a:tr>
              <a:tr h="864000">
                <a:tc>
                  <a:txBody>
                    <a:bodyPr/>
                    <a:lstStyle/>
                    <a:p>
                      <a:r>
                        <a:rPr lang="de-DE" dirty="0" smtClean="0"/>
                        <a:t>Vermietung Wohnmobile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Marken</a:t>
                      </a:r>
                      <a:r>
                        <a:rPr lang="de-DE" baseline="0" dirty="0" smtClean="0"/>
                        <a:t> Knaus, </a:t>
                      </a:r>
                      <a:r>
                        <a:rPr lang="de-DE" baseline="0" dirty="0" err="1" smtClean="0"/>
                        <a:t>Dethleffs</a:t>
                      </a:r>
                      <a:r>
                        <a:rPr lang="de-DE" baseline="0" dirty="0" smtClean="0"/>
                        <a:t>, </a:t>
                      </a:r>
                      <a:endParaRPr lang="de-CH" dirty="0"/>
                    </a:p>
                  </a:txBody>
                  <a:tcPr anchor="ctr"/>
                </a:tc>
              </a:tr>
              <a:tr h="864000">
                <a:tc>
                  <a:txBody>
                    <a:bodyPr/>
                    <a:lstStyle/>
                    <a:p>
                      <a:r>
                        <a:rPr lang="de-DE" dirty="0" smtClean="0"/>
                        <a:t>Verkauf Wohnmobile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Neu und Occasionen</a:t>
                      </a:r>
                      <a:endParaRPr lang="de-CH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>
                <a:solidFill>
                  <a:srgbClr val="E9E5DC">
                    <a:shade val="50000"/>
                  </a:srgbClr>
                </a:solidFill>
              </a:rPr>
              <a:t>05.09.2013</a:t>
            </a:r>
            <a:endParaRPr lang="de-CH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>
                <a:solidFill>
                  <a:srgbClr val="E9E5DC">
                    <a:shade val="50000"/>
                  </a:srgbClr>
                </a:solidFill>
              </a:rPr>
              <a:t>Vorname Name</a:t>
            </a:r>
            <a:endParaRPr lang="de-CH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59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Aufteilung der Tätigkeitsbereiche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64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Reisevorschlag nach Botswana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Inhaltsplatzhalt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132856"/>
            <a:ext cx="4105656" cy="2916936"/>
          </a:xfrm>
          <a:prstGeom prst="rect">
            <a:avLst/>
          </a:prstGeom>
        </p:spPr>
      </p:pic>
      <p:sp>
        <p:nvSpPr>
          <p:cNvPr id="5" name="Pfeil nach links 4"/>
          <p:cNvSpPr/>
          <p:nvPr/>
        </p:nvSpPr>
        <p:spPr>
          <a:xfrm rot="1202084">
            <a:off x="4103558" y="3838494"/>
            <a:ext cx="3608626" cy="8453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Breitmaulnashörner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5581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70</Words>
  <Application>Microsoft Office PowerPoint</Application>
  <PresentationFormat>Bildschirmpräsentation (4:3)</PresentationFormat>
  <Paragraphs>37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Franklin Gothic Book</vt:lpstr>
      <vt:lpstr>Wingdings 2</vt:lpstr>
      <vt:lpstr>Haemera</vt:lpstr>
      <vt:lpstr>Travel4You</vt:lpstr>
      <vt:lpstr>Inhalt</vt:lpstr>
      <vt:lpstr>Firmenphilosophie</vt:lpstr>
      <vt:lpstr>Unsere Tätigkeiten</vt:lpstr>
      <vt:lpstr>Aufteilung der Tätigkeitsbereiche</vt:lpstr>
      <vt:lpstr>Reisevorschlag nach Botswana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Travel4You</dc:title>
  <dc:creator>KV Schweiz</dc:creator>
  <dcterms:created xsi:type="dcterms:W3CDTF">2013-08-14T11:05:08Z</dcterms:created>
  <dcterms:modified xsi:type="dcterms:W3CDTF">2014-03-28T19:55:17Z</dcterms:modified>
</cp:coreProperties>
</file>