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2" r:id="rId1"/>
  </p:sldMasterIdLst>
  <p:notesMasterIdLst>
    <p:notesMasterId r:id="rId8"/>
  </p:notesMasterIdLst>
  <p:sldIdLst>
    <p:sldId id="263" r:id="rId2"/>
    <p:sldId id="264" r:id="rId3"/>
    <p:sldId id="265" r:id="rId4"/>
    <p:sldId id="266" r:id="rId5"/>
    <p:sldId id="267" r:id="rId6"/>
    <p:sldId id="268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4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47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Prozentuale Verteilung</c:v>
                </c:pt>
              </c:strCache>
            </c:strRef>
          </c:tx>
          <c:dPt>
            <c:idx val="0"/>
            <c:bubble3D val="0"/>
            <c:spPr>
              <a:blipFill>
                <a:blip xmlns:r="http://schemas.openxmlformats.org/officeDocument/2006/relationships" r:embed="rId3"/>
                <a:tile tx="0" ty="0" sx="100000" sy="100000" flip="none" algn="tl"/>
              </a:blip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4"/>
                <c:pt idx="0">
                  <c:v>Fahrzeuge</c:v>
                </c:pt>
                <c:pt idx="1">
                  <c:v>Reparaturen</c:v>
                </c:pt>
                <c:pt idx="2">
                  <c:v>Vermietung</c:v>
                </c:pt>
                <c:pt idx="3">
                  <c:v>Verkauf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40</c:v>
                </c:pt>
                <c:pt idx="1">
                  <c:v>28</c:v>
                </c:pt>
                <c:pt idx="2">
                  <c:v>15</c:v>
                </c:pt>
                <c:pt idx="3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4377042155444919E-3"/>
          <c:y val="0.89831953995204994"/>
          <c:w val="0.95561425357544594"/>
          <c:h val="8.484426408258309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DCA398-0E36-4597-9ACE-DDAC9C04CD44}" type="doc">
      <dgm:prSet loTypeId="urn:microsoft.com/office/officeart/2005/8/layout/target3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F33EC2C7-BB80-438C-A714-0C9BE2FBDAE4}">
      <dgm:prSet/>
      <dgm:spPr/>
      <dgm:t>
        <a:bodyPr/>
        <a:lstStyle/>
        <a:p>
          <a:r>
            <a:rPr lang="de-DE" dirty="0" smtClean="0"/>
            <a:t>Zufrieden</a:t>
          </a:r>
          <a:endParaRPr lang="de-CH" dirty="0"/>
        </a:p>
      </dgm:t>
    </dgm:pt>
    <dgm:pt modelId="{C98A0877-144C-4602-9ECC-A80033C1A439}" type="parTrans" cxnId="{CCF59F10-5271-4B1B-9596-A4AED1ACA5EA}">
      <dgm:prSet/>
      <dgm:spPr/>
      <dgm:t>
        <a:bodyPr/>
        <a:lstStyle/>
        <a:p>
          <a:endParaRPr lang="de-CH"/>
        </a:p>
      </dgm:t>
    </dgm:pt>
    <dgm:pt modelId="{A2540D4C-02A2-4FEA-9FB9-1DCCC27BB857}" type="sibTrans" cxnId="{CCF59F10-5271-4B1B-9596-A4AED1ACA5EA}">
      <dgm:prSet/>
      <dgm:spPr/>
      <dgm:t>
        <a:bodyPr/>
        <a:lstStyle/>
        <a:p>
          <a:endParaRPr lang="de-CH"/>
        </a:p>
      </dgm:t>
    </dgm:pt>
    <dgm:pt modelId="{40383E25-F828-4190-96C9-A079E198EFE4}">
      <dgm:prSet/>
      <dgm:spPr/>
      <dgm:t>
        <a:bodyPr/>
        <a:lstStyle/>
        <a:p>
          <a:r>
            <a:rPr lang="de-DE" dirty="0" smtClean="0"/>
            <a:t>Kunden</a:t>
          </a:r>
          <a:endParaRPr lang="de-CH" dirty="0"/>
        </a:p>
      </dgm:t>
    </dgm:pt>
    <dgm:pt modelId="{26995A46-6D78-4F89-BA9D-C302DCAF9436}" type="sibTrans" cxnId="{4F080F0B-429A-4EA2-99B9-F28022F404F7}">
      <dgm:prSet/>
      <dgm:spPr/>
      <dgm:t>
        <a:bodyPr/>
        <a:lstStyle/>
        <a:p>
          <a:endParaRPr lang="de-CH"/>
        </a:p>
      </dgm:t>
    </dgm:pt>
    <dgm:pt modelId="{79129AF7-ACB1-4E05-B975-8BCF6C9B2366}" type="parTrans" cxnId="{4F080F0B-429A-4EA2-99B9-F28022F404F7}">
      <dgm:prSet/>
      <dgm:spPr/>
      <dgm:t>
        <a:bodyPr/>
        <a:lstStyle/>
        <a:p>
          <a:endParaRPr lang="de-CH"/>
        </a:p>
      </dgm:t>
    </dgm:pt>
    <dgm:pt modelId="{D3C01E84-8832-474B-ABFA-AACC5F2AE0BC}">
      <dgm:prSet/>
      <dgm:spPr/>
      <dgm:t>
        <a:bodyPr/>
        <a:lstStyle/>
        <a:p>
          <a:r>
            <a:rPr lang="de-DE" dirty="0" smtClean="0"/>
            <a:t>Mitarbeiter</a:t>
          </a:r>
          <a:endParaRPr lang="de-CH" dirty="0"/>
        </a:p>
      </dgm:t>
    </dgm:pt>
    <dgm:pt modelId="{3E1CE826-D82A-420B-8CD9-C259D238241C}" type="parTrans" cxnId="{663A9D0E-FFA0-4EEE-BF09-66B5706F87F8}">
      <dgm:prSet/>
      <dgm:spPr/>
      <dgm:t>
        <a:bodyPr/>
        <a:lstStyle/>
        <a:p>
          <a:endParaRPr lang="de-CH"/>
        </a:p>
      </dgm:t>
    </dgm:pt>
    <dgm:pt modelId="{9121E428-EBC9-4383-A918-9E95D229DC48}" type="sibTrans" cxnId="{663A9D0E-FFA0-4EEE-BF09-66B5706F87F8}">
      <dgm:prSet/>
      <dgm:spPr/>
      <dgm:t>
        <a:bodyPr/>
        <a:lstStyle/>
        <a:p>
          <a:endParaRPr lang="de-CH"/>
        </a:p>
      </dgm:t>
    </dgm:pt>
    <dgm:pt modelId="{B5BAB5DB-A9D4-4BF8-AD22-8D811CAB5F8D}">
      <dgm:prSet/>
      <dgm:spPr/>
      <dgm:t>
        <a:bodyPr/>
        <a:lstStyle/>
        <a:p>
          <a:r>
            <a:rPr lang="de-DE" dirty="0" smtClean="0"/>
            <a:t>Engagiert</a:t>
          </a:r>
          <a:endParaRPr lang="de-CH" dirty="0"/>
        </a:p>
      </dgm:t>
    </dgm:pt>
    <dgm:pt modelId="{4D1B393D-2CF5-4AAE-8C17-8BEF7357889A}" type="parTrans" cxnId="{7F40B8A4-3EA6-48B0-9A36-645D0BA8951A}">
      <dgm:prSet/>
      <dgm:spPr/>
      <dgm:t>
        <a:bodyPr/>
        <a:lstStyle/>
        <a:p>
          <a:endParaRPr lang="de-CH"/>
        </a:p>
      </dgm:t>
    </dgm:pt>
    <dgm:pt modelId="{4C513AD8-7A5A-42B6-A955-3CEB5F1DEFC7}" type="sibTrans" cxnId="{7F40B8A4-3EA6-48B0-9A36-645D0BA8951A}">
      <dgm:prSet/>
      <dgm:spPr/>
      <dgm:t>
        <a:bodyPr/>
        <a:lstStyle/>
        <a:p>
          <a:endParaRPr lang="de-CH"/>
        </a:p>
      </dgm:t>
    </dgm:pt>
    <dgm:pt modelId="{B472C24E-E6EB-4533-BD48-30CD0F1D6F7D}">
      <dgm:prSet/>
      <dgm:spPr/>
      <dgm:t>
        <a:bodyPr/>
        <a:lstStyle/>
        <a:p>
          <a:r>
            <a:rPr lang="de-DE" dirty="0" smtClean="0">
              <a:hlinkClick xmlns:r="http://schemas.openxmlformats.org/officeDocument/2006/relationships" r:id="rId1" action="ppaction://hlinksldjump"/>
            </a:rPr>
            <a:t>Dienstleistungen</a:t>
          </a:r>
          <a:endParaRPr lang="de-CH" dirty="0"/>
        </a:p>
      </dgm:t>
    </dgm:pt>
    <dgm:pt modelId="{6CE8FB4C-8C09-4FF7-9632-40FC66EFFFC5}" type="parTrans" cxnId="{1D3E2B23-22CA-4BA4-BB66-7BA13E3A074B}">
      <dgm:prSet/>
      <dgm:spPr/>
      <dgm:t>
        <a:bodyPr/>
        <a:lstStyle/>
        <a:p>
          <a:endParaRPr lang="de-CH"/>
        </a:p>
      </dgm:t>
    </dgm:pt>
    <dgm:pt modelId="{7C7512A6-CB2E-49DE-BEFF-E141A40E5601}" type="sibTrans" cxnId="{1D3E2B23-22CA-4BA4-BB66-7BA13E3A074B}">
      <dgm:prSet/>
      <dgm:spPr/>
      <dgm:t>
        <a:bodyPr/>
        <a:lstStyle/>
        <a:p>
          <a:endParaRPr lang="de-CH"/>
        </a:p>
      </dgm:t>
    </dgm:pt>
    <dgm:pt modelId="{3984ED42-ED1E-4429-8112-2E27BBE6E0D9}">
      <dgm:prSet/>
      <dgm:spPr/>
      <dgm:t>
        <a:bodyPr/>
        <a:lstStyle/>
        <a:p>
          <a:r>
            <a:rPr lang="de-DE" dirty="0" smtClean="0"/>
            <a:t>Hochwertig</a:t>
          </a:r>
          <a:endParaRPr lang="de-CH" dirty="0"/>
        </a:p>
      </dgm:t>
    </dgm:pt>
    <dgm:pt modelId="{F00D4DC7-5A6C-48BE-B1C9-FEEC876D67BB}" type="parTrans" cxnId="{A1AA8674-0CD3-4C26-A8EF-8B10B8E9558B}">
      <dgm:prSet/>
      <dgm:spPr/>
      <dgm:t>
        <a:bodyPr/>
        <a:lstStyle/>
        <a:p>
          <a:endParaRPr lang="de-CH"/>
        </a:p>
      </dgm:t>
    </dgm:pt>
    <dgm:pt modelId="{11BE6E83-A0F1-4601-986C-FFFE1D217329}" type="sibTrans" cxnId="{A1AA8674-0CD3-4C26-A8EF-8B10B8E9558B}">
      <dgm:prSet/>
      <dgm:spPr/>
      <dgm:t>
        <a:bodyPr/>
        <a:lstStyle/>
        <a:p>
          <a:endParaRPr lang="de-CH"/>
        </a:p>
      </dgm:t>
    </dgm:pt>
    <dgm:pt modelId="{6EA147BD-84BD-4E13-BF58-B98656254C90}">
      <dgm:prSet/>
      <dgm:spPr/>
      <dgm:t>
        <a:bodyPr/>
        <a:lstStyle/>
        <a:p>
          <a:r>
            <a:rPr lang="de-DE" dirty="0" smtClean="0"/>
            <a:t>Handeln</a:t>
          </a:r>
          <a:endParaRPr lang="de-CH" dirty="0"/>
        </a:p>
      </dgm:t>
    </dgm:pt>
    <dgm:pt modelId="{8CDA5681-8F5B-4AD0-8399-3901771FFC8E}" type="parTrans" cxnId="{96B85B07-2953-45C6-9D0E-AC253778DB55}">
      <dgm:prSet/>
      <dgm:spPr/>
      <dgm:t>
        <a:bodyPr/>
        <a:lstStyle/>
        <a:p>
          <a:endParaRPr lang="de-CH"/>
        </a:p>
      </dgm:t>
    </dgm:pt>
    <dgm:pt modelId="{B630A249-40A0-43BF-A6B5-0BE1A533FF63}" type="sibTrans" cxnId="{96B85B07-2953-45C6-9D0E-AC253778DB55}">
      <dgm:prSet/>
      <dgm:spPr/>
      <dgm:t>
        <a:bodyPr/>
        <a:lstStyle/>
        <a:p>
          <a:endParaRPr lang="de-CH"/>
        </a:p>
      </dgm:t>
    </dgm:pt>
    <dgm:pt modelId="{F8C2AAE3-06C0-46A3-9661-650B124B33C9}">
      <dgm:prSet/>
      <dgm:spPr/>
      <dgm:t>
        <a:bodyPr/>
        <a:lstStyle/>
        <a:p>
          <a:r>
            <a:rPr lang="de-DE" dirty="0" smtClean="0"/>
            <a:t>Umweltverträglich</a:t>
          </a:r>
          <a:endParaRPr lang="de-CH" dirty="0"/>
        </a:p>
      </dgm:t>
    </dgm:pt>
    <dgm:pt modelId="{C484E753-7676-43A9-BF1B-E3E1DE739721}" type="parTrans" cxnId="{7273C5E2-C8D0-4E67-83BB-00EE654B451E}">
      <dgm:prSet/>
      <dgm:spPr/>
      <dgm:t>
        <a:bodyPr/>
        <a:lstStyle/>
        <a:p>
          <a:endParaRPr lang="de-CH"/>
        </a:p>
      </dgm:t>
    </dgm:pt>
    <dgm:pt modelId="{01DB9EA6-CC3A-4D24-8234-A4DFEF4A01ED}" type="sibTrans" cxnId="{7273C5E2-C8D0-4E67-83BB-00EE654B451E}">
      <dgm:prSet/>
      <dgm:spPr/>
      <dgm:t>
        <a:bodyPr/>
        <a:lstStyle/>
        <a:p>
          <a:endParaRPr lang="de-CH"/>
        </a:p>
      </dgm:t>
    </dgm:pt>
    <dgm:pt modelId="{A1AF014D-71FD-4FD7-A22F-01338006F1A0}">
      <dgm:prSet/>
      <dgm:spPr/>
      <dgm:t>
        <a:bodyPr/>
        <a:lstStyle/>
        <a:p>
          <a:r>
            <a:rPr lang="de-DE" dirty="0" smtClean="0"/>
            <a:t>Nachhaltig</a:t>
          </a:r>
          <a:endParaRPr lang="de-CH" dirty="0"/>
        </a:p>
      </dgm:t>
    </dgm:pt>
    <dgm:pt modelId="{A2D0B4AB-543F-41AF-986D-2F4D1F069C4B}" type="parTrans" cxnId="{F6D65788-44E2-42BC-8373-F47A820C0475}">
      <dgm:prSet/>
      <dgm:spPr/>
      <dgm:t>
        <a:bodyPr/>
        <a:lstStyle/>
        <a:p>
          <a:endParaRPr lang="de-CH"/>
        </a:p>
      </dgm:t>
    </dgm:pt>
    <dgm:pt modelId="{EACC5B28-4A33-4128-B2C4-6B0DF8A10FAF}" type="sibTrans" cxnId="{F6D65788-44E2-42BC-8373-F47A820C0475}">
      <dgm:prSet/>
      <dgm:spPr/>
      <dgm:t>
        <a:bodyPr/>
        <a:lstStyle/>
        <a:p>
          <a:endParaRPr lang="de-CH"/>
        </a:p>
      </dgm:t>
    </dgm:pt>
    <dgm:pt modelId="{4F7F6639-E80D-417B-ACAE-932C912A5E54}">
      <dgm:prSet/>
      <dgm:spPr/>
      <dgm:t>
        <a:bodyPr/>
        <a:lstStyle/>
        <a:p>
          <a:r>
            <a:rPr lang="de-DE" dirty="0" smtClean="0"/>
            <a:t>Ziele</a:t>
          </a:r>
          <a:endParaRPr lang="de-CH" dirty="0"/>
        </a:p>
      </dgm:t>
    </dgm:pt>
    <dgm:pt modelId="{81463676-A1FE-40C2-9500-69CA07B0E327}" type="parTrans" cxnId="{3070D3BE-F8CD-489E-A910-00E38C27DAA5}">
      <dgm:prSet/>
      <dgm:spPr/>
      <dgm:t>
        <a:bodyPr/>
        <a:lstStyle/>
        <a:p>
          <a:endParaRPr lang="de-CH"/>
        </a:p>
      </dgm:t>
    </dgm:pt>
    <dgm:pt modelId="{37731740-A3DD-4194-89AE-854036C0CC6A}" type="sibTrans" cxnId="{3070D3BE-F8CD-489E-A910-00E38C27DAA5}">
      <dgm:prSet/>
      <dgm:spPr/>
      <dgm:t>
        <a:bodyPr/>
        <a:lstStyle/>
        <a:p>
          <a:endParaRPr lang="de-CH"/>
        </a:p>
      </dgm:t>
    </dgm:pt>
    <dgm:pt modelId="{A127194E-28D1-4719-A599-4B1AC9021D03}">
      <dgm:prSet/>
      <dgm:spPr/>
      <dgm:t>
        <a:bodyPr/>
        <a:lstStyle/>
        <a:p>
          <a:r>
            <a:rPr lang="de-DE" dirty="0" smtClean="0"/>
            <a:t>Sozial</a:t>
          </a:r>
          <a:endParaRPr lang="de-CH" dirty="0"/>
        </a:p>
      </dgm:t>
    </dgm:pt>
    <dgm:pt modelId="{AC26B917-7609-4EDD-9E39-3490D56F0050}" type="parTrans" cxnId="{457E1BF2-D62E-44CB-8809-357907D7EE06}">
      <dgm:prSet/>
      <dgm:spPr/>
      <dgm:t>
        <a:bodyPr/>
        <a:lstStyle/>
        <a:p>
          <a:endParaRPr lang="de-CH"/>
        </a:p>
      </dgm:t>
    </dgm:pt>
    <dgm:pt modelId="{4B11C856-1345-4D5A-9E6F-A97AB5E2FA68}" type="sibTrans" cxnId="{457E1BF2-D62E-44CB-8809-357907D7EE06}">
      <dgm:prSet/>
      <dgm:spPr/>
      <dgm:t>
        <a:bodyPr/>
        <a:lstStyle/>
        <a:p>
          <a:endParaRPr lang="de-CH"/>
        </a:p>
      </dgm:t>
    </dgm:pt>
    <dgm:pt modelId="{4276C4CF-7C58-4D96-A924-C97D7E3E54DF}">
      <dgm:prSet/>
      <dgm:spPr/>
      <dgm:t>
        <a:bodyPr/>
        <a:lstStyle/>
        <a:p>
          <a:r>
            <a:rPr lang="de-DE" dirty="0" smtClean="0"/>
            <a:t>Eigenverantwortlich</a:t>
          </a:r>
          <a:endParaRPr lang="de-CH" dirty="0"/>
        </a:p>
      </dgm:t>
    </dgm:pt>
    <dgm:pt modelId="{C841227B-4B63-4F31-AACE-4AAD666EAFF9}" type="parTrans" cxnId="{163848D9-A898-4854-8F6B-21123EF82514}">
      <dgm:prSet/>
      <dgm:spPr/>
      <dgm:t>
        <a:bodyPr/>
        <a:lstStyle/>
        <a:p>
          <a:endParaRPr lang="de-CH"/>
        </a:p>
      </dgm:t>
    </dgm:pt>
    <dgm:pt modelId="{C47FE99A-7730-4E93-B08E-677B4979B5EE}" type="sibTrans" cxnId="{163848D9-A898-4854-8F6B-21123EF82514}">
      <dgm:prSet/>
      <dgm:spPr/>
      <dgm:t>
        <a:bodyPr/>
        <a:lstStyle/>
        <a:p>
          <a:endParaRPr lang="de-CH"/>
        </a:p>
      </dgm:t>
    </dgm:pt>
    <dgm:pt modelId="{4FED7200-15EE-4EBB-8A01-AEFA3DB8DE6B}" type="pres">
      <dgm:prSet presAssocID="{8FDCA398-0E36-4597-9ACE-DDAC9C04CD4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2057B9B3-D165-4180-AEB5-612FD7342D7A}" type="pres">
      <dgm:prSet presAssocID="{40383E25-F828-4190-96C9-A079E198EFE4}" presName="circle1" presStyleLbl="node1" presStyleIdx="0" presStyleCnt="5"/>
      <dgm:spPr/>
      <dgm:t>
        <a:bodyPr/>
        <a:lstStyle/>
        <a:p>
          <a:endParaRPr lang="de-CH"/>
        </a:p>
      </dgm:t>
    </dgm:pt>
    <dgm:pt modelId="{236FA194-1E4F-44AB-BE08-510DBDA81AF5}" type="pres">
      <dgm:prSet presAssocID="{40383E25-F828-4190-96C9-A079E198EFE4}" presName="space" presStyleCnt="0"/>
      <dgm:spPr/>
      <dgm:t>
        <a:bodyPr/>
        <a:lstStyle/>
        <a:p>
          <a:endParaRPr lang="de-CH"/>
        </a:p>
      </dgm:t>
    </dgm:pt>
    <dgm:pt modelId="{1D994ABE-5262-4D58-B0C9-29AA37D7B26B}" type="pres">
      <dgm:prSet presAssocID="{40383E25-F828-4190-96C9-A079E198EFE4}" presName="rect1" presStyleLbl="alignAcc1" presStyleIdx="0" presStyleCnt="5"/>
      <dgm:spPr/>
      <dgm:t>
        <a:bodyPr/>
        <a:lstStyle/>
        <a:p>
          <a:endParaRPr lang="de-CH"/>
        </a:p>
      </dgm:t>
    </dgm:pt>
    <dgm:pt modelId="{44596D48-D01F-453E-92C6-8390F8067E6A}" type="pres">
      <dgm:prSet presAssocID="{D3C01E84-8832-474B-ABFA-AACC5F2AE0BC}" presName="vertSpace2" presStyleLbl="node1" presStyleIdx="0" presStyleCnt="5"/>
      <dgm:spPr/>
      <dgm:t>
        <a:bodyPr/>
        <a:lstStyle/>
        <a:p>
          <a:endParaRPr lang="de-CH"/>
        </a:p>
      </dgm:t>
    </dgm:pt>
    <dgm:pt modelId="{A8F2AA33-5267-4057-943E-C7C55B7E00F7}" type="pres">
      <dgm:prSet presAssocID="{D3C01E84-8832-474B-ABFA-AACC5F2AE0BC}" presName="circle2" presStyleLbl="node1" presStyleIdx="1" presStyleCnt="5"/>
      <dgm:spPr/>
      <dgm:t>
        <a:bodyPr/>
        <a:lstStyle/>
        <a:p>
          <a:endParaRPr lang="de-CH"/>
        </a:p>
      </dgm:t>
    </dgm:pt>
    <dgm:pt modelId="{86B5C1B6-B4F1-454C-8D9D-63673BE9EA91}" type="pres">
      <dgm:prSet presAssocID="{D3C01E84-8832-474B-ABFA-AACC5F2AE0BC}" presName="rect2" presStyleLbl="alignAcc1" presStyleIdx="1" presStyleCnt="5"/>
      <dgm:spPr/>
      <dgm:t>
        <a:bodyPr/>
        <a:lstStyle/>
        <a:p>
          <a:endParaRPr lang="de-CH"/>
        </a:p>
      </dgm:t>
    </dgm:pt>
    <dgm:pt modelId="{88C44D77-E9D8-4770-84BB-F52FF8839474}" type="pres">
      <dgm:prSet presAssocID="{B472C24E-E6EB-4533-BD48-30CD0F1D6F7D}" presName="vertSpace3" presStyleLbl="node1" presStyleIdx="1" presStyleCnt="5"/>
      <dgm:spPr/>
      <dgm:t>
        <a:bodyPr/>
        <a:lstStyle/>
        <a:p>
          <a:endParaRPr lang="de-CH"/>
        </a:p>
      </dgm:t>
    </dgm:pt>
    <dgm:pt modelId="{D961213D-8306-4937-B36C-032B01440133}" type="pres">
      <dgm:prSet presAssocID="{B472C24E-E6EB-4533-BD48-30CD0F1D6F7D}" presName="circle3" presStyleLbl="node1" presStyleIdx="2" presStyleCnt="5"/>
      <dgm:spPr/>
      <dgm:t>
        <a:bodyPr/>
        <a:lstStyle/>
        <a:p>
          <a:endParaRPr lang="de-CH"/>
        </a:p>
      </dgm:t>
    </dgm:pt>
    <dgm:pt modelId="{A7236944-AA41-4352-BA2A-583F7CE81E33}" type="pres">
      <dgm:prSet presAssocID="{B472C24E-E6EB-4533-BD48-30CD0F1D6F7D}" presName="rect3" presStyleLbl="alignAcc1" presStyleIdx="2" presStyleCnt="5"/>
      <dgm:spPr/>
      <dgm:t>
        <a:bodyPr/>
        <a:lstStyle/>
        <a:p>
          <a:endParaRPr lang="de-CH"/>
        </a:p>
      </dgm:t>
    </dgm:pt>
    <dgm:pt modelId="{446B087B-3C80-4B1A-8F0A-FF5127580955}" type="pres">
      <dgm:prSet presAssocID="{6EA147BD-84BD-4E13-BF58-B98656254C90}" presName="vertSpace4" presStyleLbl="node1" presStyleIdx="2" presStyleCnt="5"/>
      <dgm:spPr/>
      <dgm:t>
        <a:bodyPr/>
        <a:lstStyle/>
        <a:p>
          <a:endParaRPr lang="de-CH"/>
        </a:p>
      </dgm:t>
    </dgm:pt>
    <dgm:pt modelId="{E3E096D0-06E9-4829-9BD5-68607890E4E9}" type="pres">
      <dgm:prSet presAssocID="{6EA147BD-84BD-4E13-BF58-B98656254C90}" presName="circle4" presStyleLbl="node1" presStyleIdx="3" presStyleCnt="5"/>
      <dgm:spPr/>
      <dgm:t>
        <a:bodyPr/>
        <a:lstStyle/>
        <a:p>
          <a:endParaRPr lang="de-CH"/>
        </a:p>
      </dgm:t>
    </dgm:pt>
    <dgm:pt modelId="{35E81D10-5969-4A82-9B81-20D4FB9C3398}" type="pres">
      <dgm:prSet presAssocID="{6EA147BD-84BD-4E13-BF58-B98656254C90}" presName="rect4" presStyleLbl="alignAcc1" presStyleIdx="3" presStyleCnt="5"/>
      <dgm:spPr/>
      <dgm:t>
        <a:bodyPr/>
        <a:lstStyle/>
        <a:p>
          <a:endParaRPr lang="de-CH"/>
        </a:p>
      </dgm:t>
    </dgm:pt>
    <dgm:pt modelId="{AF8985DB-2D6A-4BC2-AEED-E651E59B65DA}" type="pres">
      <dgm:prSet presAssocID="{4F7F6639-E80D-417B-ACAE-932C912A5E54}" presName="vertSpace5" presStyleLbl="node1" presStyleIdx="3" presStyleCnt="5"/>
      <dgm:spPr/>
      <dgm:t>
        <a:bodyPr/>
        <a:lstStyle/>
        <a:p>
          <a:endParaRPr lang="de-CH"/>
        </a:p>
      </dgm:t>
    </dgm:pt>
    <dgm:pt modelId="{DDDE87AE-160E-4813-B991-9EF7FCACD5E0}" type="pres">
      <dgm:prSet presAssocID="{4F7F6639-E80D-417B-ACAE-932C912A5E54}" presName="circle5" presStyleLbl="node1" presStyleIdx="4" presStyleCnt="5"/>
      <dgm:spPr/>
      <dgm:t>
        <a:bodyPr/>
        <a:lstStyle/>
        <a:p>
          <a:endParaRPr lang="de-CH"/>
        </a:p>
      </dgm:t>
    </dgm:pt>
    <dgm:pt modelId="{143F3024-DB8E-4235-BDB9-550D0F5F44A2}" type="pres">
      <dgm:prSet presAssocID="{4F7F6639-E80D-417B-ACAE-932C912A5E54}" presName="rect5" presStyleLbl="alignAcc1" presStyleIdx="4" presStyleCnt="5"/>
      <dgm:spPr/>
      <dgm:t>
        <a:bodyPr/>
        <a:lstStyle/>
        <a:p>
          <a:endParaRPr lang="de-CH"/>
        </a:p>
      </dgm:t>
    </dgm:pt>
    <dgm:pt modelId="{37288452-5756-4FCD-8C0A-47457BE004B1}" type="pres">
      <dgm:prSet presAssocID="{40383E25-F828-4190-96C9-A079E198EFE4}" presName="rect1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CFB5EFCC-5A17-4E2C-B2A6-04FFCCF7ED92}" type="pres">
      <dgm:prSet presAssocID="{40383E25-F828-4190-96C9-A079E198EFE4}" presName="rect1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9B9464D8-6414-48A4-826A-5BA0D3AAD48A}" type="pres">
      <dgm:prSet presAssocID="{D3C01E84-8832-474B-ABFA-AACC5F2AE0BC}" presName="rect2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43B8A12D-C023-4C7A-98F4-8B7EEA8FF230}" type="pres">
      <dgm:prSet presAssocID="{D3C01E84-8832-474B-ABFA-AACC5F2AE0BC}" presName="rect2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CBF321F6-E949-43BC-9F5C-8DC3DDD005BC}" type="pres">
      <dgm:prSet presAssocID="{B472C24E-E6EB-4533-BD48-30CD0F1D6F7D}" presName="rect3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8DF98455-440C-49C8-8565-DBF3A3569844}" type="pres">
      <dgm:prSet presAssocID="{B472C24E-E6EB-4533-BD48-30CD0F1D6F7D}" presName="rect3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4C41E2C5-15EC-45F6-B020-E7D21CD6EBB2}" type="pres">
      <dgm:prSet presAssocID="{6EA147BD-84BD-4E13-BF58-B98656254C90}" presName="rect4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5148216E-0C97-4B32-94C4-E39F8313A5F9}" type="pres">
      <dgm:prSet presAssocID="{6EA147BD-84BD-4E13-BF58-B98656254C90}" presName="rect4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71D1C0B3-559C-42A8-BDA2-E50971830984}" type="pres">
      <dgm:prSet presAssocID="{4F7F6639-E80D-417B-ACAE-932C912A5E54}" presName="rect5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D87E5E5-D892-4EB9-BAD0-F201CF893CA4}" type="pres">
      <dgm:prSet presAssocID="{4F7F6639-E80D-417B-ACAE-932C912A5E54}" presName="rect5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163848D9-A898-4854-8F6B-21123EF82514}" srcId="{D3C01E84-8832-474B-ABFA-AACC5F2AE0BC}" destId="{4276C4CF-7C58-4D96-A924-C97D7E3E54DF}" srcOrd="1" destOrd="0" parTransId="{C841227B-4B63-4F31-AACE-4AAD666EAFF9}" sibTransId="{C47FE99A-7730-4E93-B08E-677B4979B5EE}"/>
    <dgm:cxn modelId="{663A9D0E-FFA0-4EEE-BF09-66B5706F87F8}" srcId="{8FDCA398-0E36-4597-9ACE-DDAC9C04CD44}" destId="{D3C01E84-8832-474B-ABFA-AACC5F2AE0BC}" srcOrd="1" destOrd="0" parTransId="{3E1CE826-D82A-420B-8CD9-C259D238241C}" sibTransId="{9121E428-EBC9-4383-A918-9E95D229DC48}"/>
    <dgm:cxn modelId="{4F080F0B-429A-4EA2-99B9-F28022F404F7}" srcId="{8FDCA398-0E36-4597-9ACE-DDAC9C04CD44}" destId="{40383E25-F828-4190-96C9-A079E198EFE4}" srcOrd="0" destOrd="0" parTransId="{79129AF7-ACB1-4E05-B975-8BCF6C9B2366}" sibTransId="{26995A46-6D78-4F89-BA9D-C302DCAF9436}"/>
    <dgm:cxn modelId="{0614F929-82BA-449A-9544-AAC417A494C9}" type="presOf" srcId="{F8C2AAE3-06C0-46A3-9661-650B124B33C9}" destId="{5148216E-0C97-4B32-94C4-E39F8313A5F9}" srcOrd="0" destOrd="0" presId="urn:microsoft.com/office/officeart/2005/8/layout/target3"/>
    <dgm:cxn modelId="{37867EE7-9E20-4E3B-9C7C-5FE1F8F34E86}" type="presOf" srcId="{40383E25-F828-4190-96C9-A079E198EFE4}" destId="{37288452-5756-4FCD-8C0A-47457BE004B1}" srcOrd="1" destOrd="0" presId="urn:microsoft.com/office/officeart/2005/8/layout/target3"/>
    <dgm:cxn modelId="{85F82383-967C-46B6-8102-DAC881CB6EA7}" type="presOf" srcId="{D3C01E84-8832-474B-ABFA-AACC5F2AE0BC}" destId="{86B5C1B6-B4F1-454C-8D9D-63673BE9EA91}" srcOrd="0" destOrd="0" presId="urn:microsoft.com/office/officeart/2005/8/layout/target3"/>
    <dgm:cxn modelId="{7F40B8A4-3EA6-48B0-9A36-645D0BA8951A}" srcId="{D3C01E84-8832-474B-ABFA-AACC5F2AE0BC}" destId="{B5BAB5DB-A9D4-4BF8-AD22-8D811CAB5F8D}" srcOrd="0" destOrd="0" parTransId="{4D1B393D-2CF5-4AAE-8C17-8BEF7357889A}" sibTransId="{4C513AD8-7A5A-42B6-A955-3CEB5F1DEFC7}"/>
    <dgm:cxn modelId="{1CD2ECFD-9FE7-4C6F-90F3-A157593799D5}" type="presOf" srcId="{B472C24E-E6EB-4533-BD48-30CD0F1D6F7D}" destId="{CBF321F6-E949-43BC-9F5C-8DC3DDD005BC}" srcOrd="1" destOrd="0" presId="urn:microsoft.com/office/officeart/2005/8/layout/target3"/>
    <dgm:cxn modelId="{4968F88F-980B-43ED-9005-8BBA58475D31}" type="presOf" srcId="{8FDCA398-0E36-4597-9ACE-DDAC9C04CD44}" destId="{4FED7200-15EE-4EBB-8A01-AEFA3DB8DE6B}" srcOrd="0" destOrd="0" presId="urn:microsoft.com/office/officeart/2005/8/layout/target3"/>
    <dgm:cxn modelId="{74843EEE-EA58-418B-B6F0-07E304325B94}" type="presOf" srcId="{F33EC2C7-BB80-438C-A714-0C9BE2FBDAE4}" destId="{CFB5EFCC-5A17-4E2C-B2A6-04FFCCF7ED92}" srcOrd="0" destOrd="0" presId="urn:microsoft.com/office/officeart/2005/8/layout/target3"/>
    <dgm:cxn modelId="{B96F71D9-2503-476B-8C04-549860E461DD}" type="presOf" srcId="{A127194E-28D1-4719-A599-4B1AC9021D03}" destId="{BD87E5E5-D892-4EB9-BAD0-F201CF893CA4}" srcOrd="0" destOrd="0" presId="urn:microsoft.com/office/officeart/2005/8/layout/target3"/>
    <dgm:cxn modelId="{37ACAD63-86CF-4067-ABFE-D85D54A7F686}" type="presOf" srcId="{4276C4CF-7C58-4D96-A924-C97D7E3E54DF}" destId="{43B8A12D-C023-4C7A-98F4-8B7EEA8FF230}" srcOrd="0" destOrd="1" presId="urn:microsoft.com/office/officeart/2005/8/layout/target3"/>
    <dgm:cxn modelId="{3070D3BE-F8CD-489E-A910-00E38C27DAA5}" srcId="{8FDCA398-0E36-4597-9ACE-DDAC9C04CD44}" destId="{4F7F6639-E80D-417B-ACAE-932C912A5E54}" srcOrd="4" destOrd="0" parTransId="{81463676-A1FE-40C2-9500-69CA07B0E327}" sibTransId="{37731740-A3DD-4194-89AE-854036C0CC6A}"/>
    <dgm:cxn modelId="{457E1BF2-D62E-44CB-8809-357907D7EE06}" srcId="{4F7F6639-E80D-417B-ACAE-932C912A5E54}" destId="{A127194E-28D1-4719-A599-4B1AC9021D03}" srcOrd="0" destOrd="0" parTransId="{AC26B917-7609-4EDD-9E39-3490D56F0050}" sibTransId="{4B11C856-1345-4D5A-9E6F-A97AB5E2FA68}"/>
    <dgm:cxn modelId="{7273C5E2-C8D0-4E67-83BB-00EE654B451E}" srcId="{6EA147BD-84BD-4E13-BF58-B98656254C90}" destId="{F8C2AAE3-06C0-46A3-9661-650B124B33C9}" srcOrd="0" destOrd="0" parTransId="{C484E753-7676-43A9-BF1B-E3E1DE739721}" sibTransId="{01DB9EA6-CC3A-4D24-8234-A4DFEF4A01ED}"/>
    <dgm:cxn modelId="{A1AA8674-0CD3-4C26-A8EF-8B10B8E9558B}" srcId="{B472C24E-E6EB-4533-BD48-30CD0F1D6F7D}" destId="{3984ED42-ED1E-4429-8112-2E27BBE6E0D9}" srcOrd="0" destOrd="0" parTransId="{F00D4DC7-5A6C-48BE-B1C9-FEEC876D67BB}" sibTransId="{11BE6E83-A0F1-4601-986C-FFFE1D217329}"/>
    <dgm:cxn modelId="{96B85B07-2953-45C6-9D0E-AC253778DB55}" srcId="{8FDCA398-0E36-4597-9ACE-DDAC9C04CD44}" destId="{6EA147BD-84BD-4E13-BF58-B98656254C90}" srcOrd="3" destOrd="0" parTransId="{8CDA5681-8F5B-4AD0-8399-3901771FFC8E}" sibTransId="{B630A249-40A0-43BF-A6B5-0BE1A533FF63}"/>
    <dgm:cxn modelId="{CCF59F10-5271-4B1B-9596-A4AED1ACA5EA}" srcId="{40383E25-F828-4190-96C9-A079E198EFE4}" destId="{F33EC2C7-BB80-438C-A714-0C9BE2FBDAE4}" srcOrd="0" destOrd="0" parTransId="{C98A0877-144C-4602-9ECC-A80033C1A439}" sibTransId="{A2540D4C-02A2-4FEA-9FB9-1DCCC27BB857}"/>
    <dgm:cxn modelId="{BB602986-3DE7-411D-B836-E7D6B79B4B0E}" type="presOf" srcId="{3984ED42-ED1E-4429-8112-2E27BBE6E0D9}" destId="{8DF98455-440C-49C8-8565-DBF3A3569844}" srcOrd="0" destOrd="0" presId="urn:microsoft.com/office/officeart/2005/8/layout/target3"/>
    <dgm:cxn modelId="{BCDCEC7B-E421-4F7C-A65D-3039208B60A5}" type="presOf" srcId="{4F7F6639-E80D-417B-ACAE-932C912A5E54}" destId="{143F3024-DB8E-4235-BDB9-550D0F5F44A2}" srcOrd="0" destOrd="0" presId="urn:microsoft.com/office/officeart/2005/8/layout/target3"/>
    <dgm:cxn modelId="{A1F3AE1E-1B04-4834-864E-5F95D0ABAB3D}" type="presOf" srcId="{4F7F6639-E80D-417B-ACAE-932C912A5E54}" destId="{71D1C0B3-559C-42A8-BDA2-E50971830984}" srcOrd="1" destOrd="0" presId="urn:microsoft.com/office/officeart/2005/8/layout/target3"/>
    <dgm:cxn modelId="{F6D65788-44E2-42BC-8373-F47A820C0475}" srcId="{6EA147BD-84BD-4E13-BF58-B98656254C90}" destId="{A1AF014D-71FD-4FD7-A22F-01338006F1A0}" srcOrd="1" destOrd="0" parTransId="{A2D0B4AB-543F-41AF-986D-2F4D1F069C4B}" sibTransId="{EACC5B28-4A33-4128-B2C4-6B0DF8A10FAF}"/>
    <dgm:cxn modelId="{0B37D05F-1104-48CB-B560-8C78DB0DE5F5}" type="presOf" srcId="{B5BAB5DB-A9D4-4BF8-AD22-8D811CAB5F8D}" destId="{43B8A12D-C023-4C7A-98F4-8B7EEA8FF230}" srcOrd="0" destOrd="0" presId="urn:microsoft.com/office/officeart/2005/8/layout/target3"/>
    <dgm:cxn modelId="{1551ECDE-46E4-4DBB-A002-CB119A01C2C4}" type="presOf" srcId="{B472C24E-E6EB-4533-BD48-30CD0F1D6F7D}" destId="{A7236944-AA41-4352-BA2A-583F7CE81E33}" srcOrd="0" destOrd="0" presId="urn:microsoft.com/office/officeart/2005/8/layout/target3"/>
    <dgm:cxn modelId="{4133AB82-AF11-402E-A5EE-F59F3F4C0E4F}" type="presOf" srcId="{6EA147BD-84BD-4E13-BF58-B98656254C90}" destId="{4C41E2C5-15EC-45F6-B020-E7D21CD6EBB2}" srcOrd="1" destOrd="0" presId="urn:microsoft.com/office/officeart/2005/8/layout/target3"/>
    <dgm:cxn modelId="{BCD3D8A9-1A06-49AA-A409-FC886BE70C87}" type="presOf" srcId="{6EA147BD-84BD-4E13-BF58-B98656254C90}" destId="{35E81D10-5969-4A82-9B81-20D4FB9C3398}" srcOrd="0" destOrd="0" presId="urn:microsoft.com/office/officeart/2005/8/layout/target3"/>
    <dgm:cxn modelId="{1EFBEC37-13E3-4AB2-BEC3-7C9D4BFC9D82}" type="presOf" srcId="{40383E25-F828-4190-96C9-A079E198EFE4}" destId="{1D994ABE-5262-4D58-B0C9-29AA37D7B26B}" srcOrd="0" destOrd="0" presId="urn:microsoft.com/office/officeart/2005/8/layout/target3"/>
    <dgm:cxn modelId="{1D3E2B23-22CA-4BA4-BB66-7BA13E3A074B}" srcId="{8FDCA398-0E36-4597-9ACE-DDAC9C04CD44}" destId="{B472C24E-E6EB-4533-BD48-30CD0F1D6F7D}" srcOrd="2" destOrd="0" parTransId="{6CE8FB4C-8C09-4FF7-9632-40FC66EFFFC5}" sibTransId="{7C7512A6-CB2E-49DE-BEFF-E141A40E5601}"/>
    <dgm:cxn modelId="{40CA8C58-B72C-4235-AC88-5CF975F8915B}" type="presOf" srcId="{A1AF014D-71FD-4FD7-A22F-01338006F1A0}" destId="{5148216E-0C97-4B32-94C4-E39F8313A5F9}" srcOrd="0" destOrd="1" presId="urn:microsoft.com/office/officeart/2005/8/layout/target3"/>
    <dgm:cxn modelId="{BF75801C-0E2C-41A9-90FB-7A184265E8D2}" type="presOf" srcId="{D3C01E84-8832-474B-ABFA-AACC5F2AE0BC}" destId="{9B9464D8-6414-48A4-826A-5BA0D3AAD48A}" srcOrd="1" destOrd="0" presId="urn:microsoft.com/office/officeart/2005/8/layout/target3"/>
    <dgm:cxn modelId="{FD911E67-8AF3-4E47-ACE5-F1E5DB436202}" type="presParOf" srcId="{4FED7200-15EE-4EBB-8A01-AEFA3DB8DE6B}" destId="{2057B9B3-D165-4180-AEB5-612FD7342D7A}" srcOrd="0" destOrd="0" presId="urn:microsoft.com/office/officeart/2005/8/layout/target3"/>
    <dgm:cxn modelId="{950A02C9-4DE3-46EB-9F9C-0ED827A3B9B6}" type="presParOf" srcId="{4FED7200-15EE-4EBB-8A01-AEFA3DB8DE6B}" destId="{236FA194-1E4F-44AB-BE08-510DBDA81AF5}" srcOrd="1" destOrd="0" presId="urn:microsoft.com/office/officeart/2005/8/layout/target3"/>
    <dgm:cxn modelId="{37B5ECA5-7AA5-43FB-B32E-471043D7A6C6}" type="presParOf" srcId="{4FED7200-15EE-4EBB-8A01-AEFA3DB8DE6B}" destId="{1D994ABE-5262-4D58-B0C9-29AA37D7B26B}" srcOrd="2" destOrd="0" presId="urn:microsoft.com/office/officeart/2005/8/layout/target3"/>
    <dgm:cxn modelId="{557264AF-AD2A-4898-AB35-8BF3ED5512D2}" type="presParOf" srcId="{4FED7200-15EE-4EBB-8A01-AEFA3DB8DE6B}" destId="{44596D48-D01F-453E-92C6-8390F8067E6A}" srcOrd="3" destOrd="0" presId="urn:microsoft.com/office/officeart/2005/8/layout/target3"/>
    <dgm:cxn modelId="{EDDA53FC-D2E0-4ECF-A7DB-5703EF6D168C}" type="presParOf" srcId="{4FED7200-15EE-4EBB-8A01-AEFA3DB8DE6B}" destId="{A8F2AA33-5267-4057-943E-C7C55B7E00F7}" srcOrd="4" destOrd="0" presId="urn:microsoft.com/office/officeart/2005/8/layout/target3"/>
    <dgm:cxn modelId="{98C0E2F4-D470-482C-8CFA-3D13930280F3}" type="presParOf" srcId="{4FED7200-15EE-4EBB-8A01-AEFA3DB8DE6B}" destId="{86B5C1B6-B4F1-454C-8D9D-63673BE9EA91}" srcOrd="5" destOrd="0" presId="urn:microsoft.com/office/officeart/2005/8/layout/target3"/>
    <dgm:cxn modelId="{2F0BC571-5016-48D0-9A13-77014D3928E5}" type="presParOf" srcId="{4FED7200-15EE-4EBB-8A01-AEFA3DB8DE6B}" destId="{88C44D77-E9D8-4770-84BB-F52FF8839474}" srcOrd="6" destOrd="0" presId="urn:microsoft.com/office/officeart/2005/8/layout/target3"/>
    <dgm:cxn modelId="{C701C4C4-BDD3-4BE5-A3FD-E5183EF4384C}" type="presParOf" srcId="{4FED7200-15EE-4EBB-8A01-AEFA3DB8DE6B}" destId="{D961213D-8306-4937-B36C-032B01440133}" srcOrd="7" destOrd="0" presId="urn:microsoft.com/office/officeart/2005/8/layout/target3"/>
    <dgm:cxn modelId="{A87B26D6-307F-424B-B7D6-6499BB3ADC62}" type="presParOf" srcId="{4FED7200-15EE-4EBB-8A01-AEFA3DB8DE6B}" destId="{A7236944-AA41-4352-BA2A-583F7CE81E33}" srcOrd="8" destOrd="0" presId="urn:microsoft.com/office/officeart/2005/8/layout/target3"/>
    <dgm:cxn modelId="{A497093A-F612-41D7-A5BA-423E6D9F3BCD}" type="presParOf" srcId="{4FED7200-15EE-4EBB-8A01-AEFA3DB8DE6B}" destId="{446B087B-3C80-4B1A-8F0A-FF5127580955}" srcOrd="9" destOrd="0" presId="urn:microsoft.com/office/officeart/2005/8/layout/target3"/>
    <dgm:cxn modelId="{BFE15A52-0F54-4809-9F28-2EC2D2D12A2C}" type="presParOf" srcId="{4FED7200-15EE-4EBB-8A01-AEFA3DB8DE6B}" destId="{E3E096D0-06E9-4829-9BD5-68607890E4E9}" srcOrd="10" destOrd="0" presId="urn:microsoft.com/office/officeart/2005/8/layout/target3"/>
    <dgm:cxn modelId="{F8C226DF-A608-4687-9ADF-CB996B4EC9C5}" type="presParOf" srcId="{4FED7200-15EE-4EBB-8A01-AEFA3DB8DE6B}" destId="{35E81D10-5969-4A82-9B81-20D4FB9C3398}" srcOrd="11" destOrd="0" presId="urn:microsoft.com/office/officeart/2005/8/layout/target3"/>
    <dgm:cxn modelId="{9C61CB96-E57C-49E7-A94E-18CC073BF5AE}" type="presParOf" srcId="{4FED7200-15EE-4EBB-8A01-AEFA3DB8DE6B}" destId="{AF8985DB-2D6A-4BC2-AEED-E651E59B65DA}" srcOrd="12" destOrd="0" presId="urn:microsoft.com/office/officeart/2005/8/layout/target3"/>
    <dgm:cxn modelId="{BB4D3FFC-8391-4271-9B0F-F6003C56BE33}" type="presParOf" srcId="{4FED7200-15EE-4EBB-8A01-AEFA3DB8DE6B}" destId="{DDDE87AE-160E-4813-B991-9EF7FCACD5E0}" srcOrd="13" destOrd="0" presId="urn:microsoft.com/office/officeart/2005/8/layout/target3"/>
    <dgm:cxn modelId="{E36003C0-B241-482D-8F00-97B8DF27B86B}" type="presParOf" srcId="{4FED7200-15EE-4EBB-8A01-AEFA3DB8DE6B}" destId="{143F3024-DB8E-4235-BDB9-550D0F5F44A2}" srcOrd="14" destOrd="0" presId="urn:microsoft.com/office/officeart/2005/8/layout/target3"/>
    <dgm:cxn modelId="{586FDF57-FBB6-4081-B43B-AE53975E3F01}" type="presParOf" srcId="{4FED7200-15EE-4EBB-8A01-AEFA3DB8DE6B}" destId="{37288452-5756-4FCD-8C0A-47457BE004B1}" srcOrd="15" destOrd="0" presId="urn:microsoft.com/office/officeart/2005/8/layout/target3"/>
    <dgm:cxn modelId="{84CCCACF-669E-4CA1-955E-B1D4E6EA9BB6}" type="presParOf" srcId="{4FED7200-15EE-4EBB-8A01-AEFA3DB8DE6B}" destId="{CFB5EFCC-5A17-4E2C-B2A6-04FFCCF7ED92}" srcOrd="16" destOrd="0" presId="urn:microsoft.com/office/officeart/2005/8/layout/target3"/>
    <dgm:cxn modelId="{AF2DFA45-7274-47E0-8AD7-DFD98B60BEA5}" type="presParOf" srcId="{4FED7200-15EE-4EBB-8A01-AEFA3DB8DE6B}" destId="{9B9464D8-6414-48A4-826A-5BA0D3AAD48A}" srcOrd="17" destOrd="0" presId="urn:microsoft.com/office/officeart/2005/8/layout/target3"/>
    <dgm:cxn modelId="{992C459F-F68A-464A-A027-AB88207FF9E3}" type="presParOf" srcId="{4FED7200-15EE-4EBB-8A01-AEFA3DB8DE6B}" destId="{43B8A12D-C023-4C7A-98F4-8B7EEA8FF230}" srcOrd="18" destOrd="0" presId="urn:microsoft.com/office/officeart/2005/8/layout/target3"/>
    <dgm:cxn modelId="{841017DC-13E0-4010-BF03-5203960227E0}" type="presParOf" srcId="{4FED7200-15EE-4EBB-8A01-AEFA3DB8DE6B}" destId="{CBF321F6-E949-43BC-9F5C-8DC3DDD005BC}" srcOrd="19" destOrd="0" presId="urn:microsoft.com/office/officeart/2005/8/layout/target3"/>
    <dgm:cxn modelId="{AF9B65C3-301E-497D-AD24-3BAB36D4F091}" type="presParOf" srcId="{4FED7200-15EE-4EBB-8A01-AEFA3DB8DE6B}" destId="{8DF98455-440C-49C8-8565-DBF3A3569844}" srcOrd="20" destOrd="0" presId="urn:microsoft.com/office/officeart/2005/8/layout/target3"/>
    <dgm:cxn modelId="{D008475B-0B70-486B-BD20-DF3ABCF0735D}" type="presParOf" srcId="{4FED7200-15EE-4EBB-8A01-AEFA3DB8DE6B}" destId="{4C41E2C5-15EC-45F6-B020-E7D21CD6EBB2}" srcOrd="21" destOrd="0" presId="urn:microsoft.com/office/officeart/2005/8/layout/target3"/>
    <dgm:cxn modelId="{4D228FBF-EBDA-4C61-9848-8C287307A041}" type="presParOf" srcId="{4FED7200-15EE-4EBB-8A01-AEFA3DB8DE6B}" destId="{5148216E-0C97-4B32-94C4-E39F8313A5F9}" srcOrd="22" destOrd="0" presId="urn:microsoft.com/office/officeart/2005/8/layout/target3"/>
    <dgm:cxn modelId="{6394779E-31D1-4B84-992E-83B83A3BBE3A}" type="presParOf" srcId="{4FED7200-15EE-4EBB-8A01-AEFA3DB8DE6B}" destId="{71D1C0B3-559C-42A8-BDA2-E50971830984}" srcOrd="23" destOrd="0" presId="urn:microsoft.com/office/officeart/2005/8/layout/target3"/>
    <dgm:cxn modelId="{CD9D8F89-13B2-400C-85CA-4A04B984AEB8}" type="presParOf" srcId="{4FED7200-15EE-4EBB-8A01-AEFA3DB8DE6B}" destId="{BD87E5E5-D892-4EB9-BAD0-F201CF893CA4}" srcOrd="2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57B9B3-D165-4180-AEB5-612FD7342D7A}">
      <dsp:nvSpPr>
        <dsp:cNvPr id="0" name=""/>
        <dsp:cNvSpPr/>
      </dsp:nvSpPr>
      <dsp:spPr>
        <a:xfrm>
          <a:off x="0" y="22701"/>
          <a:ext cx="4480560" cy="448056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D994ABE-5262-4D58-B0C9-29AA37D7B26B}">
      <dsp:nvSpPr>
        <dsp:cNvPr id="0" name=""/>
        <dsp:cNvSpPr/>
      </dsp:nvSpPr>
      <dsp:spPr>
        <a:xfrm>
          <a:off x="2240280" y="22701"/>
          <a:ext cx="5227319" cy="44805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smtClean="0"/>
            <a:t>Kunden</a:t>
          </a:r>
          <a:endParaRPr lang="de-CH" sz="2500" kern="1200" dirty="0"/>
        </a:p>
      </dsp:txBody>
      <dsp:txXfrm>
        <a:off x="2240280" y="22701"/>
        <a:ext cx="2613659" cy="716889"/>
      </dsp:txXfrm>
    </dsp:sp>
    <dsp:sp modelId="{A8F2AA33-5267-4057-943E-C7C55B7E00F7}">
      <dsp:nvSpPr>
        <dsp:cNvPr id="0" name=""/>
        <dsp:cNvSpPr/>
      </dsp:nvSpPr>
      <dsp:spPr>
        <a:xfrm>
          <a:off x="470458" y="739591"/>
          <a:ext cx="3539642" cy="353964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B5C1B6-B4F1-454C-8D9D-63673BE9EA91}">
      <dsp:nvSpPr>
        <dsp:cNvPr id="0" name=""/>
        <dsp:cNvSpPr/>
      </dsp:nvSpPr>
      <dsp:spPr>
        <a:xfrm>
          <a:off x="2240280" y="739591"/>
          <a:ext cx="5227319" cy="35396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smtClean="0"/>
            <a:t>Mitarbeiter</a:t>
          </a:r>
          <a:endParaRPr lang="de-CH" sz="2500" kern="1200" dirty="0"/>
        </a:p>
      </dsp:txBody>
      <dsp:txXfrm>
        <a:off x="2240280" y="739591"/>
        <a:ext cx="2613659" cy="716889"/>
      </dsp:txXfrm>
    </dsp:sp>
    <dsp:sp modelId="{D961213D-8306-4937-B36C-032B01440133}">
      <dsp:nvSpPr>
        <dsp:cNvPr id="0" name=""/>
        <dsp:cNvSpPr/>
      </dsp:nvSpPr>
      <dsp:spPr>
        <a:xfrm>
          <a:off x="940917" y="1456480"/>
          <a:ext cx="2598724" cy="259872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236944-AA41-4352-BA2A-583F7CE81E33}">
      <dsp:nvSpPr>
        <dsp:cNvPr id="0" name=""/>
        <dsp:cNvSpPr/>
      </dsp:nvSpPr>
      <dsp:spPr>
        <a:xfrm>
          <a:off x="2240280" y="1456480"/>
          <a:ext cx="5227319" cy="25987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smtClean="0">
              <a:hlinkClick xmlns:r="http://schemas.openxmlformats.org/officeDocument/2006/relationships" r:id="" action="ppaction://hlinksldjump"/>
            </a:rPr>
            <a:t>Dienstleistungen</a:t>
          </a:r>
          <a:endParaRPr lang="de-CH" sz="2500" kern="1200" dirty="0"/>
        </a:p>
      </dsp:txBody>
      <dsp:txXfrm>
        <a:off x="2240280" y="1456480"/>
        <a:ext cx="2613659" cy="716889"/>
      </dsp:txXfrm>
    </dsp:sp>
    <dsp:sp modelId="{E3E096D0-06E9-4829-9BD5-68607890E4E9}">
      <dsp:nvSpPr>
        <dsp:cNvPr id="0" name=""/>
        <dsp:cNvSpPr/>
      </dsp:nvSpPr>
      <dsp:spPr>
        <a:xfrm>
          <a:off x="1411376" y="2173370"/>
          <a:ext cx="1657807" cy="165780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E81D10-5969-4A82-9B81-20D4FB9C3398}">
      <dsp:nvSpPr>
        <dsp:cNvPr id="0" name=""/>
        <dsp:cNvSpPr/>
      </dsp:nvSpPr>
      <dsp:spPr>
        <a:xfrm>
          <a:off x="2240280" y="2173370"/>
          <a:ext cx="5227319" cy="16578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smtClean="0"/>
            <a:t>Handeln</a:t>
          </a:r>
          <a:endParaRPr lang="de-CH" sz="2500" kern="1200" dirty="0"/>
        </a:p>
      </dsp:txBody>
      <dsp:txXfrm>
        <a:off x="2240280" y="2173370"/>
        <a:ext cx="2613659" cy="716889"/>
      </dsp:txXfrm>
    </dsp:sp>
    <dsp:sp modelId="{DDDE87AE-160E-4813-B991-9EF7FCACD5E0}">
      <dsp:nvSpPr>
        <dsp:cNvPr id="0" name=""/>
        <dsp:cNvSpPr/>
      </dsp:nvSpPr>
      <dsp:spPr>
        <a:xfrm>
          <a:off x="1881835" y="2890259"/>
          <a:ext cx="716889" cy="71688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3F3024-DB8E-4235-BDB9-550D0F5F44A2}">
      <dsp:nvSpPr>
        <dsp:cNvPr id="0" name=""/>
        <dsp:cNvSpPr/>
      </dsp:nvSpPr>
      <dsp:spPr>
        <a:xfrm>
          <a:off x="2240280" y="2890259"/>
          <a:ext cx="5227319" cy="71688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smtClean="0"/>
            <a:t>Ziele</a:t>
          </a:r>
          <a:endParaRPr lang="de-CH" sz="2500" kern="1200" dirty="0"/>
        </a:p>
      </dsp:txBody>
      <dsp:txXfrm>
        <a:off x="2240280" y="2890259"/>
        <a:ext cx="2613659" cy="716889"/>
      </dsp:txXfrm>
    </dsp:sp>
    <dsp:sp modelId="{CFB5EFCC-5A17-4E2C-B2A6-04FFCCF7ED92}">
      <dsp:nvSpPr>
        <dsp:cNvPr id="0" name=""/>
        <dsp:cNvSpPr/>
      </dsp:nvSpPr>
      <dsp:spPr>
        <a:xfrm>
          <a:off x="4853940" y="22701"/>
          <a:ext cx="2613659" cy="71688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Zufrieden</a:t>
          </a:r>
          <a:endParaRPr lang="de-CH" sz="1900" kern="1200" dirty="0"/>
        </a:p>
      </dsp:txBody>
      <dsp:txXfrm>
        <a:off x="4853940" y="22701"/>
        <a:ext cx="2613659" cy="716889"/>
      </dsp:txXfrm>
    </dsp:sp>
    <dsp:sp modelId="{43B8A12D-C023-4C7A-98F4-8B7EEA8FF230}">
      <dsp:nvSpPr>
        <dsp:cNvPr id="0" name=""/>
        <dsp:cNvSpPr/>
      </dsp:nvSpPr>
      <dsp:spPr>
        <a:xfrm>
          <a:off x="4853940" y="739591"/>
          <a:ext cx="2613659" cy="71688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Engagiert</a:t>
          </a:r>
          <a:endParaRPr lang="de-CH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Eigenverantwortlich</a:t>
          </a:r>
          <a:endParaRPr lang="de-CH" sz="1900" kern="1200" dirty="0"/>
        </a:p>
      </dsp:txBody>
      <dsp:txXfrm>
        <a:off x="4853940" y="739591"/>
        <a:ext cx="2613659" cy="716889"/>
      </dsp:txXfrm>
    </dsp:sp>
    <dsp:sp modelId="{8DF98455-440C-49C8-8565-DBF3A3569844}">
      <dsp:nvSpPr>
        <dsp:cNvPr id="0" name=""/>
        <dsp:cNvSpPr/>
      </dsp:nvSpPr>
      <dsp:spPr>
        <a:xfrm>
          <a:off x="4853940" y="1456480"/>
          <a:ext cx="2613659" cy="71688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Hochwertig</a:t>
          </a:r>
          <a:endParaRPr lang="de-CH" sz="1900" kern="1200" dirty="0"/>
        </a:p>
      </dsp:txBody>
      <dsp:txXfrm>
        <a:off x="4853940" y="1456480"/>
        <a:ext cx="2613659" cy="716889"/>
      </dsp:txXfrm>
    </dsp:sp>
    <dsp:sp modelId="{5148216E-0C97-4B32-94C4-E39F8313A5F9}">
      <dsp:nvSpPr>
        <dsp:cNvPr id="0" name=""/>
        <dsp:cNvSpPr/>
      </dsp:nvSpPr>
      <dsp:spPr>
        <a:xfrm>
          <a:off x="4853940" y="2173370"/>
          <a:ext cx="2613659" cy="71688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Umweltverträglich</a:t>
          </a:r>
          <a:endParaRPr lang="de-CH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Nachhaltig</a:t>
          </a:r>
          <a:endParaRPr lang="de-CH" sz="1900" kern="1200" dirty="0"/>
        </a:p>
      </dsp:txBody>
      <dsp:txXfrm>
        <a:off x="4853940" y="2173370"/>
        <a:ext cx="2613659" cy="716889"/>
      </dsp:txXfrm>
    </dsp:sp>
    <dsp:sp modelId="{BD87E5E5-D892-4EB9-BAD0-F201CF893CA4}">
      <dsp:nvSpPr>
        <dsp:cNvPr id="0" name=""/>
        <dsp:cNvSpPr/>
      </dsp:nvSpPr>
      <dsp:spPr>
        <a:xfrm>
          <a:off x="4853940" y="2890259"/>
          <a:ext cx="2613659" cy="71688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Sozial</a:t>
          </a:r>
          <a:endParaRPr lang="de-CH" sz="1900" kern="1200" dirty="0"/>
        </a:p>
      </dsp:txBody>
      <dsp:txXfrm>
        <a:off x="4853940" y="2890259"/>
        <a:ext cx="2613659" cy="7168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D7CB0-D77D-4D15-886A-024F2A1D9133}" type="datetimeFigureOut">
              <a:rPr lang="de-CH" smtClean="0"/>
              <a:t>25.05.2014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C944BC-356E-4EF0-B5AD-75F6E9380E1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19378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D4D2D0">
                    <a:shade val="50000"/>
                  </a:srgbClr>
                </a:solidFill>
              </a:rPr>
              <a:t>02.06.2014</a:t>
            </a:r>
            <a:endParaRPr lang="de-CH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>
                <a:solidFill>
                  <a:srgbClr val="D4D2D0">
                    <a:shade val="50000"/>
                  </a:srgbClr>
                </a:solidFill>
              </a:rPr>
              <a:t>Vorname Nachname</a:t>
            </a:r>
            <a:endParaRPr lang="de-CH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BD94A-E7DC-4EFB-94EF-64DE1289946A}" type="slidenum">
              <a:rPr lang="de-CH" smtClean="0">
                <a:solidFill>
                  <a:srgbClr val="D4D2D0">
                    <a:shade val="50000"/>
                  </a:srgbClr>
                </a:solidFill>
              </a:rPr>
              <a:pPr/>
              <a:t>‹Nr.›</a:t>
            </a:fld>
            <a:endParaRPr lang="de-CH">
              <a:solidFill>
                <a:srgbClr val="D4D2D0">
                  <a:shade val="50000"/>
                </a:srgbClr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01"/>
          <a:stretch/>
        </p:blipFill>
        <p:spPr>
          <a:xfrm>
            <a:off x="7996119" y="92248"/>
            <a:ext cx="1076561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657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advClick="0" advTm="3000">
        <p14:prism dir="u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D4D2D0">
                    <a:shade val="50000"/>
                  </a:srgbClr>
                </a:solidFill>
              </a:rPr>
              <a:t>02.06.2014</a:t>
            </a:r>
            <a:endParaRPr lang="de-CH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>
                <a:solidFill>
                  <a:srgbClr val="D4D2D0">
                    <a:shade val="50000"/>
                  </a:srgbClr>
                </a:solidFill>
              </a:rPr>
              <a:t>Vorname Nachname</a:t>
            </a:r>
            <a:endParaRPr lang="de-CH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BD94A-E7DC-4EFB-94EF-64DE1289946A}" type="slidenum">
              <a:rPr lang="de-CH" smtClean="0">
                <a:solidFill>
                  <a:srgbClr val="D4D2D0">
                    <a:shade val="50000"/>
                  </a:srgbClr>
                </a:solidFill>
              </a:rPr>
              <a:pPr/>
              <a:t>‹Nr.›</a:t>
            </a:fld>
            <a:endParaRPr lang="de-CH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334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3000">
        <p14:prism dir="u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02.06.2014</a:t>
            </a:r>
            <a:endParaRPr lang="de-CH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8BD94A-E7DC-4EFB-94EF-64DE1289946A}" type="slidenum">
              <a:rPr lang="de-CH" smtClean="0"/>
              <a:t>‹Nr.›</a:t>
            </a:fld>
            <a:endParaRPr lang="de-CH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9770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3000">
        <p14:prism dir="u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D4D2D0">
                    <a:shade val="50000"/>
                  </a:srgbClr>
                </a:solidFill>
              </a:rPr>
              <a:t>02.06.2014</a:t>
            </a:r>
            <a:endParaRPr lang="de-CH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de-CH" smtClean="0">
                <a:solidFill>
                  <a:srgbClr val="D4D2D0">
                    <a:shade val="50000"/>
                  </a:srgbClr>
                </a:solidFill>
              </a:rPr>
              <a:t>Vorname Nachname</a:t>
            </a:r>
            <a:endParaRPr lang="de-CH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F8BD94A-E7DC-4EFB-94EF-64DE1289946A}" type="slidenum">
              <a:rPr lang="de-CH" smtClean="0">
                <a:solidFill>
                  <a:srgbClr val="D4D2D0">
                    <a:shade val="50000"/>
                  </a:srgbClr>
                </a:solidFill>
              </a:rPr>
              <a:pPr/>
              <a:t>‹Nr.›</a:t>
            </a:fld>
            <a:endParaRPr lang="de-CH">
              <a:solidFill>
                <a:srgbClr val="D4D2D0">
                  <a:shade val="50000"/>
                </a:srgbClr>
              </a:solidFill>
            </a:endParaRPr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01"/>
          <a:stretch/>
        </p:blipFill>
        <p:spPr>
          <a:xfrm>
            <a:off x="7996119" y="92248"/>
            <a:ext cx="1076561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2590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</p:sldLayoutIdLst>
  <mc:AlternateContent xmlns:mc="http://schemas.openxmlformats.org/markup-compatibility/2006">
    <mc:Choice xmlns:p14="http://schemas.microsoft.com/office/powerpoint/2010/main" Requires="p14">
      <p:transition spd="slow" advClick="0" advTm="3000">
        <p14:prism dir="u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pc="1500" dirty="0" smtClean="0"/>
              <a:t>Travel4You</a:t>
            </a:r>
            <a:endParaRPr lang="de-CH" spc="15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Stellt sich vor!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55323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3000">
        <p14:prism dir="u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Inhalt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Firmenphilosophie</a:t>
            </a:r>
          </a:p>
          <a:p>
            <a:r>
              <a:rPr lang="de-DE" dirty="0" smtClean="0"/>
              <a:t>Unsere Tätigkeiten</a:t>
            </a:r>
          </a:p>
          <a:p>
            <a:r>
              <a:rPr lang="de-DE" dirty="0" smtClean="0"/>
              <a:t>Aufteilung der Tätigkeitsbereiche</a:t>
            </a:r>
          </a:p>
          <a:p>
            <a:r>
              <a:rPr lang="de-DE" dirty="0" smtClean="0"/>
              <a:t>Reisevorschlag  nach Botswana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D4D2D0">
                    <a:shade val="50000"/>
                  </a:srgbClr>
                </a:solidFill>
              </a:rPr>
              <a:t>02.06.2014</a:t>
            </a:r>
            <a:endParaRPr lang="de-CH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>
                <a:solidFill>
                  <a:srgbClr val="D4D2D0">
                    <a:shade val="50000"/>
                  </a:srgbClr>
                </a:solidFill>
              </a:rPr>
              <a:t>Vorname Nachname</a:t>
            </a:r>
            <a:endParaRPr lang="de-CH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582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3000">
        <p14:prism dir="u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Firmenphilosophie</a:t>
            </a:r>
            <a:endParaRPr lang="de-CH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D4D2D0">
                    <a:shade val="50000"/>
                  </a:srgbClr>
                </a:solidFill>
              </a:rPr>
              <a:t>02.06.2014</a:t>
            </a:r>
            <a:endParaRPr lang="de-CH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>
                <a:solidFill>
                  <a:srgbClr val="D4D2D0">
                    <a:shade val="50000"/>
                  </a:srgbClr>
                </a:solidFill>
              </a:rPr>
              <a:t>Vorname Nachname</a:t>
            </a:r>
            <a:endParaRPr lang="de-CH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118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3000">
        <p14:prism dir="u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Unsere Tätigkeiten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556792"/>
          <a:ext cx="7467600" cy="4363408"/>
        </p:xfrm>
        <a:graphic>
          <a:graphicData uri="http://schemas.openxmlformats.org/drawingml/2006/table">
            <a:tbl>
              <a:tblPr firstRow="1" bandRow="1">
                <a:effectLst>
                  <a:glow rad="635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152400" dist="317500" dir="5400000" sx="90000" sy="-19000" rotWithShape="0">
                    <a:prstClr val="black">
                      <a:alpha val="15000"/>
                    </a:prstClr>
                  </a:outerShdw>
                </a:effectLst>
                <a:tableStyleId>{3C2FFA5D-87B4-456A-9821-1D502468CF0F}</a:tableStyleId>
              </a:tblPr>
              <a:tblGrid>
                <a:gridCol w="3733800"/>
                <a:gridCol w="3733800"/>
              </a:tblGrid>
              <a:tr h="907408"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Tätigkeitsbereiche</a:t>
                      </a:r>
                      <a:endParaRPr lang="de-CH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</a:tr>
              <a:tr h="864000">
                <a:tc>
                  <a:txBody>
                    <a:bodyPr/>
                    <a:lstStyle/>
                    <a:p>
                      <a:r>
                        <a:rPr lang="de-DE" dirty="0" smtClean="0"/>
                        <a:t>Expeditionsfahrzeuge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Marken Sahara, MAN, Toyota</a:t>
                      </a:r>
                      <a:endParaRPr lang="de-CH" dirty="0"/>
                    </a:p>
                  </a:txBody>
                  <a:tcPr anchor="ctr"/>
                </a:tc>
              </a:tr>
              <a:tr h="864000">
                <a:tc>
                  <a:txBody>
                    <a:bodyPr/>
                    <a:lstStyle/>
                    <a:p>
                      <a:r>
                        <a:rPr lang="de-DE" dirty="0" smtClean="0"/>
                        <a:t>Service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Reparaturen,</a:t>
                      </a:r>
                      <a:r>
                        <a:rPr lang="de-DE" baseline="0" dirty="0" smtClean="0"/>
                        <a:t> Wartungen, Zubehör</a:t>
                      </a:r>
                      <a:endParaRPr lang="de-CH" dirty="0"/>
                    </a:p>
                  </a:txBody>
                  <a:tcPr anchor="ctr"/>
                </a:tc>
              </a:tr>
              <a:tr h="864000">
                <a:tc>
                  <a:txBody>
                    <a:bodyPr/>
                    <a:lstStyle/>
                    <a:p>
                      <a:r>
                        <a:rPr lang="de-DE" dirty="0" smtClean="0"/>
                        <a:t>Vermietung Wohnmobile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Marken</a:t>
                      </a:r>
                      <a:r>
                        <a:rPr lang="de-DE" baseline="0" dirty="0" smtClean="0"/>
                        <a:t> Knaus, </a:t>
                      </a:r>
                      <a:r>
                        <a:rPr lang="de-DE" baseline="0" dirty="0" err="1" smtClean="0"/>
                        <a:t>Dethleffs</a:t>
                      </a:r>
                      <a:r>
                        <a:rPr lang="de-DE" baseline="0" dirty="0" smtClean="0"/>
                        <a:t>, </a:t>
                      </a:r>
                      <a:endParaRPr lang="de-CH" dirty="0"/>
                    </a:p>
                  </a:txBody>
                  <a:tcPr anchor="ctr"/>
                </a:tc>
              </a:tr>
              <a:tr h="864000">
                <a:tc>
                  <a:txBody>
                    <a:bodyPr/>
                    <a:lstStyle/>
                    <a:p>
                      <a:r>
                        <a:rPr lang="de-DE" dirty="0" smtClean="0"/>
                        <a:t>Verkauf Wohnmobile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Neu und Occasionen</a:t>
                      </a:r>
                      <a:endParaRPr lang="de-CH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E9E5DC">
                    <a:shade val="50000"/>
                  </a:srgbClr>
                </a:solidFill>
              </a:rPr>
              <a:t>02.06.2014</a:t>
            </a:r>
            <a:endParaRPr lang="de-CH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>
                <a:solidFill>
                  <a:srgbClr val="D4D2D0">
                    <a:shade val="50000"/>
                  </a:srgbClr>
                </a:solidFill>
              </a:rPr>
              <a:t>Vorname Nachname</a:t>
            </a:r>
            <a:endParaRPr lang="de-CH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91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3000">
        <p14:prism dir="u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Aufteilung der Tätigkeitsbereiche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D4D2D0">
                    <a:shade val="50000"/>
                  </a:srgbClr>
                </a:solidFill>
              </a:rPr>
              <a:t>02.06.2014</a:t>
            </a:r>
            <a:endParaRPr lang="de-CH">
              <a:solidFill>
                <a:srgbClr val="D4D2D0">
                  <a:shade val="50000"/>
                </a:srgbClr>
              </a:solidFill>
            </a:endParaRPr>
          </a:p>
        </p:txBody>
      </p:sp>
      <p:graphicFrame>
        <p:nvGraphicFramePr>
          <p:cNvPr id="7" name="Inhaltsplatzhalter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8201760"/>
              </p:ext>
            </p:extLst>
          </p:nvPr>
        </p:nvGraphicFramePr>
        <p:xfrm>
          <a:off x="447296" y="1696811"/>
          <a:ext cx="7467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>
                <a:solidFill>
                  <a:srgbClr val="D4D2D0">
                    <a:shade val="50000"/>
                  </a:srgbClr>
                </a:solidFill>
              </a:rPr>
              <a:t>Vorname Nachname</a:t>
            </a:r>
            <a:endParaRPr lang="de-CH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670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3000">
        <p14:prism dir="u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Reisevorschlag nach Botswana</a:t>
            </a:r>
            <a:endParaRPr lang="de-CH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D4D2D0">
                    <a:shade val="50000"/>
                  </a:srgbClr>
                </a:solidFill>
              </a:rPr>
              <a:t>02.06.2014</a:t>
            </a:r>
            <a:endParaRPr lang="de-CH">
              <a:solidFill>
                <a:srgbClr val="D4D2D0">
                  <a:shade val="50000"/>
                </a:srgbClr>
              </a:solidFill>
            </a:endParaRPr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62" y="1894590"/>
            <a:ext cx="4105275" cy="2916238"/>
          </a:xfrm>
        </p:spPr>
      </p:pic>
      <p:sp>
        <p:nvSpPr>
          <p:cNvPr id="7" name="Pfeil nach links 6"/>
          <p:cNvSpPr/>
          <p:nvPr/>
        </p:nvSpPr>
        <p:spPr>
          <a:xfrm rot="1202084">
            <a:off x="4103558" y="3838494"/>
            <a:ext cx="3608626" cy="8453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prstClr val="white"/>
                </a:solidFill>
              </a:rPr>
              <a:t>Breitmaulnashörner</a:t>
            </a:r>
            <a:endParaRPr lang="de-CH" dirty="0">
              <a:solidFill>
                <a:prstClr val="white"/>
              </a:solidFill>
            </a:endParaRPr>
          </a:p>
        </p:txBody>
      </p:sp>
      <p:sp>
        <p:nvSpPr>
          <p:cNvPr id="8" name="Pfeil nach links 7"/>
          <p:cNvSpPr/>
          <p:nvPr/>
        </p:nvSpPr>
        <p:spPr>
          <a:xfrm rot="20866380">
            <a:off x="3324442" y="1981716"/>
            <a:ext cx="3608626" cy="845337"/>
          </a:xfrm>
          <a:prstGeom prst="lef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Strasse</a:t>
            </a:r>
            <a:r>
              <a:rPr lang="de-DE" dirty="0" smtClean="0">
                <a:solidFill>
                  <a:schemeClr val="tx1"/>
                </a:solidFill>
              </a:rPr>
              <a:t> der Elefanten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05168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3000">
        <p14:prism dir="u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1_Haemera">
  <a:themeElements>
    <a:clrScheme name="Haemer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81</Words>
  <Application>Microsoft Office PowerPoint</Application>
  <PresentationFormat>Bildschirmpräsentation (4:3)</PresentationFormat>
  <Paragraphs>44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Calibri</vt:lpstr>
      <vt:lpstr>Franklin Gothic Book</vt:lpstr>
      <vt:lpstr>Wingdings 2</vt:lpstr>
      <vt:lpstr>1_Haemera</vt:lpstr>
      <vt:lpstr>Travel4You</vt:lpstr>
      <vt:lpstr>Inhalt</vt:lpstr>
      <vt:lpstr>Firmenphilosophie</vt:lpstr>
      <vt:lpstr>Unsere Tätigkeiten</vt:lpstr>
      <vt:lpstr>Aufteilung der Tätigkeitsbereiche</vt:lpstr>
      <vt:lpstr>Reisevorschlag nach Botswana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Travel4You</dc:title>
  <dc:creator>KV Schweiz</dc:creator>
  <cp:revision>1</cp:revision>
  <dcterms:created xsi:type="dcterms:W3CDTF">2013-08-14T11:05:08Z</dcterms:created>
  <dcterms:modified xsi:type="dcterms:W3CDTF">2014-05-25T05:50:02Z</dcterms:modified>
</cp:coreProperties>
</file>