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photoAlbum showCaptions="1" layout="4pic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5380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8834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134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7503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984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174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4588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567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022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4586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720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D9363-4C26-4968-B301-37CEA6A577DE}" type="datetimeFigureOut">
              <a:rPr lang="de-CH" smtClean="0"/>
              <a:t>24.02.2014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DBB63-71C4-443D-BDCE-D0E04579DA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3210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smtClean="0"/>
              <a:t>Fotoalbum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77493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Grp="1" noUngrp="1" noChangeAspect="1"/>
          </p:cNvGrpSpPr>
          <p:nvPr/>
        </p:nvGrpSpPr>
        <p:grpSpPr>
          <a:xfrm>
            <a:off x="425450" y="457200"/>
            <a:ext cx="3948113" cy="2870200"/>
            <a:chOff x="425450" y="457200"/>
            <a:chExt cx="3948113" cy="2870200"/>
          </a:xfrm>
          <a:effectLst/>
        </p:grpSpPr>
        <p:pic>
          <p:nvPicPr>
            <p:cNvPr id="2" name="Grafik 1" descr="Wüste"/>
            <p:cNvPicPr>
              <a:picLocks noRot="1" noChangeAspect="1" noMove="1" noResize="1"/>
            </p:cNvPicPr>
            <p:nvPr isPhoto="1"/>
          </p:nvPicPr>
          <p:blipFill>
            <a:blip r:embed="rId2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450" y="457200"/>
              <a:ext cx="3948113" cy="2514600"/>
            </a:xfrm>
            <a:prstGeom prst="rect">
              <a:avLst/>
            </a:prstGeom>
            <a:noFill/>
            <a:ln>
              <a:noFill/>
            </a:ln>
            <a:effectLst>
              <a:softEdge rad="317500"/>
            </a:effectLst>
          </p:spPr>
        </p:pic>
        <p:sp>
          <p:nvSpPr>
            <p:cNvPr id="3" name="Rechteck 2"/>
            <p:cNvSpPr/>
            <p:nvPr/>
          </p:nvSpPr>
          <p:spPr>
            <a:xfrm>
              <a:off x="425450" y="2984500"/>
              <a:ext cx="394811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de-CH" sz="1600" smtClean="0"/>
                <a:t>Wüste</a:t>
              </a:r>
              <a:endParaRPr lang="de-CH" sz="1600"/>
            </a:p>
          </p:txBody>
        </p:sp>
      </p:grpSp>
      <p:grpSp>
        <p:nvGrpSpPr>
          <p:cNvPr id="7" name="Gruppieren 6"/>
          <p:cNvGrpSpPr>
            <a:grpSpLocks noGrp="1" noUngrp="1" noChangeAspect="1"/>
          </p:cNvGrpSpPr>
          <p:nvPr/>
        </p:nvGrpSpPr>
        <p:grpSpPr>
          <a:xfrm>
            <a:off x="4891088" y="457200"/>
            <a:ext cx="3703637" cy="2870200"/>
            <a:chOff x="4891088" y="457200"/>
            <a:chExt cx="3703637" cy="2870200"/>
          </a:xfrm>
        </p:grpSpPr>
        <p:pic>
          <p:nvPicPr>
            <p:cNvPr id="5" name="Grafik 4" descr="Giraffen"/>
            <p:cNvPicPr>
              <a:picLocks noRot="1" noChangeAspect="1" noMove="1" noResize="1"/>
            </p:cNvPicPr>
            <p:nvPr isPhoto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backgroundMark x1="17356" y1="35958" x2="17356" y2="35958"/>
                          <a14:backgroundMark x1="25631" y1="35513" x2="25631" y2="35513"/>
                          <a14:backgroundMark x1="35520" y1="25854" x2="35520" y2="25854"/>
                          <a14:backgroundMark x1="46922" y1="25409" x2="46922" y2="25409"/>
                          <a14:backgroundMark x1="55600" y1="35958" x2="55600" y2="35958"/>
                          <a14:backgroundMark x1="56811" y1="48588" x2="56811" y2="48588"/>
                          <a14:backgroundMark x1="60242" y1="66419" x2="60242" y2="66419"/>
                          <a14:backgroundMark x1="15742" y1="68202" x2="15742" y2="68202"/>
                          <a14:backgroundMark x1="15136" y1="79941" x2="15136" y2="79941"/>
                        </a14:backgroundRemoval>
                      </a14:imgEffect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1088" y="457200"/>
              <a:ext cx="3703637" cy="2514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hteck 5"/>
            <p:cNvSpPr/>
            <p:nvPr/>
          </p:nvSpPr>
          <p:spPr>
            <a:xfrm>
              <a:off x="4891088" y="2984500"/>
              <a:ext cx="370363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de-CH" sz="1600" smtClean="0"/>
                <a:t>Giraffen</a:t>
              </a:r>
              <a:endParaRPr lang="de-CH" sz="1600"/>
            </a:p>
          </p:txBody>
        </p:sp>
      </p:grpSp>
      <p:grpSp>
        <p:nvGrpSpPr>
          <p:cNvPr id="10" name="Gruppieren 9"/>
          <p:cNvGrpSpPr>
            <a:grpSpLocks noGrp="1" noUngrp="1" noChangeAspect="1"/>
          </p:cNvGrpSpPr>
          <p:nvPr/>
        </p:nvGrpSpPr>
        <p:grpSpPr>
          <a:xfrm>
            <a:off x="538163" y="3543300"/>
            <a:ext cx="3724275" cy="2870200"/>
            <a:chOff x="538163" y="3543300"/>
            <a:chExt cx="3724275" cy="2870200"/>
          </a:xfrm>
        </p:grpSpPr>
        <p:pic>
          <p:nvPicPr>
            <p:cNvPr id="8" name="Grafik 7" descr="Menschen"/>
            <p:cNvPicPr>
              <a:picLocks noRot="1" noChangeAspect="1" noMove="1" noResize="1"/>
            </p:cNvPicPr>
            <p:nvPr isPhoto="1"/>
          </p:nvPicPr>
          <p:blipFill>
            <a:blip r:embed="rId5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163" y="3543300"/>
              <a:ext cx="3724275" cy="2514600"/>
            </a:xfrm>
            <a:prstGeom prst="rect">
              <a:avLst/>
            </a:prstGeom>
            <a:noFill/>
            <a:ln>
              <a:noFill/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</p:spPr>
        </p:pic>
        <p:sp>
          <p:nvSpPr>
            <p:cNvPr id="9" name="Rechteck 8"/>
            <p:cNvSpPr/>
            <p:nvPr/>
          </p:nvSpPr>
          <p:spPr>
            <a:xfrm>
              <a:off x="538163" y="6070600"/>
              <a:ext cx="3724275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de-CH" sz="1600" smtClean="0"/>
                <a:t>Menschen</a:t>
              </a:r>
              <a:endParaRPr lang="de-CH" sz="1600"/>
            </a:p>
          </p:txBody>
        </p:sp>
      </p:grpSp>
      <p:grpSp>
        <p:nvGrpSpPr>
          <p:cNvPr id="13" name="Gruppieren 12"/>
          <p:cNvGrpSpPr>
            <a:grpSpLocks noGrp="1" noUngrp="1" noChangeAspect="1"/>
          </p:cNvGrpSpPr>
          <p:nvPr/>
        </p:nvGrpSpPr>
        <p:grpSpPr>
          <a:xfrm>
            <a:off x="4857750" y="3691890"/>
            <a:ext cx="3770313" cy="2721610"/>
            <a:chOff x="4857750" y="3691890"/>
            <a:chExt cx="3770313" cy="2721610"/>
          </a:xfrm>
        </p:grpSpPr>
        <p:pic>
          <p:nvPicPr>
            <p:cNvPr id="11" name="Grafik 10" descr="Tiere"/>
            <p:cNvPicPr>
              <a:picLocks noRot="1" noChangeAspect="1" noMove="1" noResize="1"/>
            </p:cNvPicPr>
            <p:nvPr isPhoto="1"/>
          </p:nvPicPr>
          <p:blipFill rotWithShape="1">
            <a:blip r:embed="rId7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7" t="5909" r="4506" b="12273"/>
            <a:stretch/>
          </p:blipFill>
          <p:spPr>
            <a:xfrm>
              <a:off x="5029200" y="3691890"/>
              <a:ext cx="3429000" cy="20574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</p:pic>
        <p:sp>
          <p:nvSpPr>
            <p:cNvPr id="12" name="Rechteck 11"/>
            <p:cNvSpPr/>
            <p:nvPr/>
          </p:nvSpPr>
          <p:spPr>
            <a:xfrm>
              <a:off x="4857750" y="6070600"/>
              <a:ext cx="3770313" cy="342900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anchor="ctr">
              <a:normAutofit/>
            </a:bodyPr>
            <a:lstStyle/>
            <a:p>
              <a:pPr algn="ctr"/>
              <a:r>
                <a:rPr lang="de-CH" sz="1600" smtClean="0"/>
                <a:t>Tiere</a:t>
              </a:r>
              <a:endParaRPr lang="de-CH" sz="1600"/>
            </a:p>
          </p:txBody>
        </p:sp>
      </p:grpSp>
    </p:spTree>
    <p:extLst>
      <p:ext uri="{BB962C8B-B14F-4D97-AF65-F5344CB8AC3E}">
        <p14:creationId xmlns:p14="http://schemas.microsoft.com/office/powerpoint/2010/main" val="64019385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Bildschirmpräsentation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Fotoalbum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2013-11-12T15:35:33Z</dcterms:created>
  <dcterms:modified xsi:type="dcterms:W3CDTF">2014-02-24T18:39:30Z</dcterms:modified>
</cp:coreProperties>
</file>